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sldIdLst>
    <p:sldId id="363" r:id="rId2"/>
    <p:sldId id="398" r:id="rId3"/>
    <p:sldId id="396" r:id="rId4"/>
    <p:sldId id="395" r:id="rId5"/>
    <p:sldId id="394" r:id="rId6"/>
    <p:sldId id="393" r:id="rId7"/>
    <p:sldId id="392" r:id="rId8"/>
    <p:sldId id="389" r:id="rId9"/>
    <p:sldId id="388" r:id="rId10"/>
    <p:sldId id="387" r:id="rId11"/>
    <p:sldId id="384" r:id="rId12"/>
    <p:sldId id="383" r:id="rId13"/>
    <p:sldId id="382" r:id="rId14"/>
    <p:sldId id="381" r:id="rId15"/>
    <p:sldId id="380" r:id="rId16"/>
    <p:sldId id="378" r:id="rId17"/>
    <p:sldId id="377" r:id="rId18"/>
    <p:sldId id="376" r:id="rId19"/>
    <p:sldId id="425" r:id="rId20"/>
    <p:sldId id="375" r:id="rId21"/>
    <p:sldId id="373" r:id="rId22"/>
    <p:sldId id="372" r:id="rId23"/>
    <p:sldId id="371" r:id="rId24"/>
    <p:sldId id="370" r:id="rId25"/>
    <p:sldId id="369" r:id="rId26"/>
    <p:sldId id="367" r:id="rId27"/>
    <p:sldId id="426" r:id="rId28"/>
    <p:sldId id="366" r:id="rId29"/>
    <p:sldId id="365" r:id="rId30"/>
    <p:sldId id="364" r:id="rId31"/>
  </p:sldIdLst>
  <p:sldSz cx="12192000" cy="6858000"/>
  <p:notesSz cx="6858000" cy="9144000"/>
  <p:custDataLst>
    <p:tags r:id="rId3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061" y="581"/>
      </p:cViewPr>
      <p:guideLst>
        <p:guide orient="horz" pos="218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29.png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tags" Target="../tags/tag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image" Target="../media/image35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../media/image40.png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39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slideLayout" Target="../slideLayouts/slideLayout1.xml"/><Relationship Id="rId5" Type="http://schemas.openxmlformats.org/officeDocument/2006/relationships/tags" Target="../tags/tag35.xml"/><Relationship Id="rId10" Type="http://schemas.openxmlformats.org/officeDocument/2006/relationships/tags" Target="../tags/tag40.xml"/><Relationship Id="rId4" Type="http://schemas.openxmlformats.org/officeDocument/2006/relationships/tags" Target="../tags/tag34.xml"/><Relationship Id="rId9" Type="http://schemas.openxmlformats.org/officeDocument/2006/relationships/tags" Target="../tags/tag3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39.png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1025"/>
            <a:ext cx="10800000" cy="279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2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58095" y="2355457"/>
            <a:ext cx="457142" cy="2862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68" r="22650"/>
          <a:stretch>
            <a:fillRect/>
          </a:stretch>
        </p:blipFill>
        <p:spPr>
          <a:xfrm>
            <a:off x="4152265" y="3141345"/>
            <a:ext cx="3404870" cy="2976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080" y="900245"/>
            <a:ext cx="10800000" cy="2419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90127" y="2900733"/>
            <a:ext cx="428571" cy="2857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9"/>
          <a:stretch>
            <a:fillRect/>
          </a:stretch>
        </p:blipFill>
        <p:spPr>
          <a:xfrm>
            <a:off x="2639695" y="3501390"/>
            <a:ext cx="6414770" cy="3159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0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581275"/>
            <a:ext cx="6053455" cy="45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339047" y="3248988"/>
            <a:ext cx="5314285" cy="304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165" y="3703320"/>
            <a:ext cx="2628265" cy="787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10640" y="4640580"/>
            <a:ext cx="6200140" cy="749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67790" y="5564505"/>
            <a:ext cx="5487035" cy="8337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383145" y="2610485"/>
            <a:ext cx="375285" cy="428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11" grpId="0" bldLvl="0" animBg="1"/>
      <p:bldP spid="1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3723005"/>
            <a:ext cx="6272530" cy="795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2495550" y="4697730"/>
            <a:ext cx="3194050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2364105" y="5654675"/>
            <a:ext cx="1845310" cy="87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9" grpId="0" bldLvl="0" animBg="1"/>
      <p:bldP spid="2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7059930" cy="82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46300"/>
            <a:ext cx="4603750" cy="389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685415"/>
            <a:ext cx="325564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248660"/>
            <a:ext cx="4147820" cy="467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794197"/>
            <a:ext cx="2876190" cy="29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347196"/>
            <a:ext cx="1276190" cy="2764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4820920"/>
            <a:ext cx="5040630" cy="916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  <p:bldP spid="13" grpId="0" animBg="1"/>
      <p:bldP spid="14" grpId="0" animBg="1"/>
      <p:bldP spid="1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855" y="972000"/>
            <a:ext cx="10800000" cy="1145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061025"/>
            <a:ext cx="10800000" cy="399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87805" y="3213100"/>
            <a:ext cx="5347970" cy="2868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80" y="714190"/>
            <a:ext cx="10800000" cy="474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88810" y="1235075"/>
            <a:ext cx="733425" cy="481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883775" y="1992652"/>
            <a:ext cx="628571" cy="305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07584" y="3099381"/>
            <a:ext cx="8552380" cy="33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07584" y="3624123"/>
            <a:ext cx="4066666" cy="33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07670" y="4149090"/>
            <a:ext cx="9933305" cy="1427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" t="30611" r="13323"/>
          <a:stretch>
            <a:fillRect/>
          </a:stretch>
        </p:blipFill>
        <p:spPr>
          <a:xfrm>
            <a:off x="5808345" y="4816475"/>
            <a:ext cx="6167755" cy="198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592445" y="4797425"/>
            <a:ext cx="3649980" cy="195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3164205"/>
            <a:ext cx="599567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58095" y="3862666"/>
            <a:ext cx="6819048" cy="343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58095" y="4444616"/>
            <a:ext cx="2019047" cy="29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58265" y="4993005"/>
            <a:ext cx="326644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58265" y="5511800"/>
            <a:ext cx="3437890" cy="431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39215" y="5987415"/>
            <a:ext cx="2037715" cy="469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1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1086485"/>
            <a:ext cx="6504305" cy="1344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679495"/>
            <a:ext cx="3076190" cy="2957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61380"/>
            <a:ext cx="1847619" cy="257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47873"/>
            <a:ext cx="1895238" cy="343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301140"/>
            <a:ext cx="4866666" cy="333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8" t="19617" b="36298"/>
          <a:stretch>
            <a:fillRect/>
          </a:stretch>
        </p:blipFill>
        <p:spPr>
          <a:xfrm>
            <a:off x="6168390" y="3357245"/>
            <a:ext cx="2975610" cy="244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17"/>
          <a:stretch>
            <a:fillRect/>
          </a:stretch>
        </p:blipFill>
        <p:spPr>
          <a:xfrm>
            <a:off x="335915" y="706755"/>
            <a:ext cx="10800080" cy="2434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664200" y="3141345"/>
            <a:ext cx="2663825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4046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10476" y="1943565"/>
            <a:ext cx="342858" cy="2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20000" y="4663804"/>
            <a:ext cx="333333" cy="295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564"/>
          <a:stretch>
            <a:fillRect/>
          </a:stretch>
        </p:blipFill>
        <p:spPr>
          <a:xfrm>
            <a:off x="-96520" y="908870"/>
            <a:ext cx="10800080" cy="2403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970270" y="1015365"/>
            <a:ext cx="1359535" cy="1004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51009" y="2197163"/>
            <a:ext cx="990476" cy="324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3154495"/>
            <a:ext cx="10800000" cy="1237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896225" y="3933190"/>
            <a:ext cx="2663825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4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7381240" cy="1290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2581951"/>
            <a:ext cx="3352380" cy="3048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3054350"/>
            <a:ext cx="4284980" cy="81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4087112"/>
            <a:ext cx="2885714" cy="352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90" y="4619625"/>
            <a:ext cx="3942715" cy="7061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70" y="1052830"/>
            <a:ext cx="2663825" cy="2621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bldLvl="0" animBg="1"/>
      <p:bldP spid="17" grpId="0" animBg="1"/>
      <p:bldP spid="1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765175"/>
            <a:ext cx="10108565" cy="3240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374" r="6399" b="46092"/>
          <a:stretch>
            <a:fillRect/>
          </a:stretch>
        </p:blipFill>
        <p:spPr>
          <a:xfrm>
            <a:off x="5088255" y="4149090"/>
            <a:ext cx="1600200" cy="265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21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8882" y="1034270"/>
            <a:ext cx="5196563" cy="2957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975" y="1434465"/>
            <a:ext cx="4439920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8882" y="1913837"/>
            <a:ext cx="2520488" cy="241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8975" y="2334260"/>
            <a:ext cx="3080385" cy="257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8882" y="2770054"/>
            <a:ext cx="2403799" cy="110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8975" y="4054475"/>
            <a:ext cx="2489200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8975" y="4413250"/>
            <a:ext cx="372554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8975" y="4877435"/>
            <a:ext cx="261429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8882" y="5299783"/>
            <a:ext cx="3080597" cy="272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8975" y="5727700"/>
            <a:ext cx="3162300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8975" y="6136005"/>
            <a:ext cx="5725160" cy="564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158740" y="1454785"/>
            <a:ext cx="1419225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auto">
          <a:xfrm>
            <a:off x="4414520" y="4399280"/>
            <a:ext cx="3725545" cy="48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auto">
          <a:xfrm>
            <a:off x="3303270" y="4869180"/>
            <a:ext cx="2622550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auto">
          <a:xfrm>
            <a:off x="5925820" y="4797425"/>
            <a:ext cx="3725545" cy="354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5"/>
            </p:custDataLst>
          </p:nvPr>
        </p:nvSpPr>
        <p:spPr bwMode="auto">
          <a:xfrm>
            <a:off x="3796665" y="5694045"/>
            <a:ext cx="135191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6"/>
            </p:custDataLst>
          </p:nvPr>
        </p:nvSpPr>
        <p:spPr bwMode="auto">
          <a:xfrm>
            <a:off x="5148580" y="5661660"/>
            <a:ext cx="221551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9" grpId="0" animBg="1"/>
      <p:bldP spid="10" grpId="0" bldLvl="0" animBg="1"/>
      <p:bldP spid="11" grpId="0" bldLvl="0" animBg="1"/>
      <p:bldP spid="12" grpId="0" bldLvl="0" animBg="1"/>
      <p:bldP spid="13" grpId="0" animBg="1"/>
      <p:bldP spid="14" grpId="0" bldLvl="0" animBg="1"/>
      <p:bldP spid="17" grpId="0" bldLvl="0" animBg="1"/>
      <p:bldP spid="2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10800000" cy="4010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8" r="4406" b="58748"/>
          <a:stretch>
            <a:fillRect/>
          </a:stretch>
        </p:blipFill>
        <p:spPr>
          <a:xfrm>
            <a:off x="7032625" y="4293235"/>
            <a:ext cx="367284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27855"/>
            <a:ext cx="10800000" cy="2255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50757" y="923409"/>
            <a:ext cx="657142" cy="29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9329" y="1496734"/>
            <a:ext cx="657142" cy="29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082740"/>
            <a:ext cx="10800000" cy="1298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8" r="4406" b="58748"/>
          <a:stretch>
            <a:fillRect/>
          </a:stretch>
        </p:blipFill>
        <p:spPr>
          <a:xfrm>
            <a:off x="8256270" y="4293235"/>
            <a:ext cx="3672840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282" y="1076253"/>
            <a:ext cx="5077503" cy="7645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165" y="2040890"/>
            <a:ext cx="5668010" cy="810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165" y="2996565"/>
            <a:ext cx="5615940" cy="796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282" y="3951909"/>
            <a:ext cx="1952886" cy="286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282" y="4447113"/>
            <a:ext cx="2916309" cy="260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282" y="4898877"/>
            <a:ext cx="6466222" cy="2953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165" y="5292090"/>
            <a:ext cx="346900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165" y="6299835"/>
            <a:ext cx="608203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23570" y="5839460"/>
            <a:ext cx="710819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auto">
          <a:xfrm>
            <a:off x="4152265" y="5325110"/>
            <a:ext cx="369951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animBg="1"/>
      <p:bldP spid="11" grpId="0" animBg="1"/>
      <p:bldP spid="12" grpId="0" bldLvl="0" animBg="1"/>
      <p:bldP spid="14" grpId="0" bldLvl="0" animBg="1"/>
      <p:bldP spid="2" grpId="0" bldLvl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094"/>
          <a:stretch>
            <a:fillRect/>
          </a:stretch>
        </p:blipFill>
        <p:spPr>
          <a:xfrm>
            <a:off x="407670" y="812800"/>
            <a:ext cx="9813925" cy="2908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047740" y="2668905"/>
            <a:ext cx="1231265" cy="401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142605" y="2682240"/>
            <a:ext cx="1372870" cy="372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76145" y="3194050"/>
            <a:ext cx="106426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" t="25137" r="66662" b="207"/>
          <a:stretch>
            <a:fillRect/>
          </a:stretch>
        </p:blipFill>
        <p:spPr>
          <a:xfrm>
            <a:off x="5304155" y="3501390"/>
            <a:ext cx="3503930" cy="3208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6"/>
          <a:stretch>
            <a:fillRect/>
          </a:stretch>
        </p:blipFill>
        <p:spPr>
          <a:xfrm>
            <a:off x="-96520" y="908685"/>
            <a:ext cx="10594340" cy="3281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4" t="30176" r="66662" b="2793"/>
          <a:stretch>
            <a:fillRect/>
          </a:stretch>
        </p:blipFill>
        <p:spPr>
          <a:xfrm>
            <a:off x="5808345" y="3644900"/>
            <a:ext cx="350393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059" r="10419"/>
          <a:stretch/>
        </p:blipFill>
        <p:spPr>
          <a:xfrm>
            <a:off x="4943872" y="3657672"/>
            <a:ext cx="7030236" cy="3155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4170"/>
          <a:stretch/>
        </p:blipFill>
        <p:spPr>
          <a:xfrm>
            <a:off x="479376" y="836712"/>
            <a:ext cx="10800080" cy="3600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441276" y="865287"/>
            <a:ext cx="327215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auto">
          <a:xfrm>
            <a:off x="441190" y="1875716"/>
            <a:ext cx="3504761" cy="31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441190" y="2381010"/>
            <a:ext cx="9990476" cy="362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5"/>
            </p:custDataLst>
          </p:nvPr>
        </p:nvSpPr>
        <p:spPr bwMode="auto">
          <a:xfrm>
            <a:off x="441190" y="2953040"/>
            <a:ext cx="1809523" cy="8008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auto">
          <a:xfrm>
            <a:off x="441276" y="3963452"/>
            <a:ext cx="653288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7"/>
            </p:custDataLst>
          </p:nvPr>
        </p:nvSpPr>
        <p:spPr bwMode="auto">
          <a:xfrm>
            <a:off x="3713431" y="989747"/>
            <a:ext cx="352361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8"/>
            </p:custDataLst>
          </p:nvPr>
        </p:nvSpPr>
        <p:spPr bwMode="auto">
          <a:xfrm>
            <a:off x="7223711" y="917357"/>
            <a:ext cx="3272155" cy="772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9"/>
            </p:custDataLst>
          </p:nvPr>
        </p:nvSpPr>
        <p:spPr bwMode="auto">
          <a:xfrm>
            <a:off x="2238961" y="2923322"/>
            <a:ext cx="2545715" cy="10274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auto">
          <a:xfrm>
            <a:off x="7809278" y="3798266"/>
            <a:ext cx="3975354" cy="301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3" grpId="0" bldLvl="0" animBg="1"/>
      <p:bldP spid="15" grpId="0" bldLvl="0" animBg="1"/>
      <p:bldP spid="4" grpId="0" bldLvl="0" animBg="1"/>
      <p:bldP spid="20" grpId="0" bldLvl="0" animBg="1"/>
      <p:bldP spid="21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2449600"/>
            <a:ext cx="266666" cy="28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4327582"/>
            <a:ext cx="266666" cy="2859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024"/>
          <a:stretch>
            <a:fillRect/>
          </a:stretch>
        </p:blipFill>
        <p:spPr>
          <a:xfrm>
            <a:off x="517525" y="1515295"/>
            <a:ext cx="10800080" cy="113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auto">
          <a:xfrm>
            <a:off x="479425" y="1557020"/>
            <a:ext cx="9971405" cy="1233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4" y="2997200"/>
            <a:ext cx="8784525" cy="3495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5087888" y="3006328"/>
            <a:ext cx="4824536" cy="3692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1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334549"/>
            <a:ext cx="333333" cy="286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17810" y="4053840"/>
            <a:ext cx="407035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0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0505" y="3041015"/>
            <a:ext cx="43434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993230"/>
            <a:ext cx="285714" cy="3050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0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328446"/>
            <a:ext cx="295238" cy="305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03" r="53766" b="9429"/>
          <a:stretch>
            <a:fillRect/>
          </a:stretch>
        </p:blipFill>
        <p:spPr>
          <a:xfrm>
            <a:off x="4655820" y="3861435"/>
            <a:ext cx="2462530" cy="2903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20845"/>
            <a:ext cx="10800000" cy="530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44387" y="3386528"/>
            <a:ext cx="333333" cy="295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1" r="46302" b="9429"/>
          <a:stretch>
            <a:fillRect/>
          </a:stretch>
        </p:blipFill>
        <p:spPr>
          <a:xfrm>
            <a:off x="7752715" y="3682365"/>
            <a:ext cx="3324860" cy="306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72000"/>
            <a:ext cx="10800000" cy="517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32095" y="1840230"/>
            <a:ext cx="577850" cy="56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160010" y="3285490"/>
            <a:ext cx="2115820" cy="588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520315" y="5203190"/>
            <a:ext cx="2705100" cy="76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2023-11-01T16:00:14Z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