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400" r:id="rId4"/>
    <p:sldId id="397" r:id="rId5"/>
    <p:sldId id="396" r:id="rId6"/>
    <p:sldId id="395" r:id="rId7"/>
    <p:sldId id="394" r:id="rId8"/>
    <p:sldId id="393" r:id="rId9"/>
    <p:sldId id="392" r:id="rId10"/>
    <p:sldId id="391" r:id="rId11"/>
    <p:sldId id="390" r:id="rId12"/>
    <p:sldId id="389" r:id="rId13"/>
    <p:sldId id="388" r:id="rId14"/>
    <p:sldId id="387" r:id="rId15"/>
    <p:sldId id="385" r:id="rId16"/>
    <p:sldId id="384" r:id="rId17"/>
    <p:sldId id="383" r:id="rId18"/>
    <p:sldId id="382" r:id="rId19"/>
    <p:sldId id="381" r:id="rId20"/>
    <p:sldId id="380" r:id="rId21"/>
    <p:sldId id="379" r:id="rId22"/>
    <p:sldId id="377" r:id="rId23"/>
    <p:sldId id="376" r:id="rId24"/>
    <p:sldId id="375" r:id="rId25"/>
    <p:sldId id="374" r:id="rId26"/>
    <p:sldId id="373" r:id="rId27"/>
    <p:sldId id="372" r:id="rId28"/>
    <p:sldId id="371" r:id="rId29"/>
    <p:sldId id="370" r:id="rId30"/>
    <p:sldId id="369" r:id="rId31"/>
    <p:sldId id="368" r:id="rId32"/>
    <p:sldId id="367" r:id="rId33"/>
    <p:sldId id="366" r:id="rId34"/>
    <p:sldId id="365" r:id="rId35"/>
    <p:sldId id="364" r:id="rId36"/>
  </p:sldIdLst>
  <p:sldSz cx="12192000" cy="6858000"/>
  <p:notesSz cx="6858000" cy="9144000"/>
  <p:custDataLst>
    <p:tags r:id="rId4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tags" Target="tags/tag41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14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15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7.xml"/><Relationship Id="rId3" Type="http://schemas.openxmlformats.org/officeDocument/2006/relationships/image" Target="../media/image16.png"/><Relationship Id="rId2" Type="http://schemas.openxmlformats.org/officeDocument/2006/relationships/tags" Target="../tags/tag16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tags" Target="../tags/tag19.xml"/><Relationship Id="rId3" Type="http://schemas.openxmlformats.org/officeDocument/2006/relationships/image" Target="../media/image15.png"/><Relationship Id="rId2" Type="http://schemas.openxmlformats.org/officeDocument/2006/relationships/tags" Target="../tags/tag18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tags" Target="../tags/tag20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tags" Target="../tags/tag22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tags" Target="../tags/tag23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29.xml"/><Relationship Id="rId7" Type="http://schemas.openxmlformats.org/officeDocument/2006/relationships/tags" Target="../tags/tag28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Relationship Id="rId3" Type="http://schemas.openxmlformats.org/officeDocument/2006/relationships/image" Target="../media/image27.png"/><Relationship Id="rId2" Type="http://schemas.openxmlformats.org/officeDocument/2006/relationships/tags" Target="../tags/tag24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tags" Target="../tags/tag30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3.png"/><Relationship Id="rId2" Type="http://schemas.openxmlformats.org/officeDocument/2006/relationships/tags" Target="../tags/tag31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5.png"/><Relationship Id="rId2" Type="http://schemas.openxmlformats.org/officeDocument/2006/relationships/tags" Target="../tags/tag32.xml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5.png"/><Relationship Id="rId2" Type="http://schemas.openxmlformats.org/officeDocument/2006/relationships/tags" Target="../tags/tag33.xml"/><Relationship Id="rId1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9.png"/><Relationship Id="rId2" Type="http://schemas.openxmlformats.org/officeDocument/2006/relationships/tags" Target="../tags/tag34.xml"/><Relationship Id="rId1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tags" Target="../tags/tag5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9.png"/><Relationship Id="rId4" Type="http://schemas.openxmlformats.org/officeDocument/2006/relationships/tags" Target="../tags/tag37.xml"/><Relationship Id="rId3" Type="http://schemas.openxmlformats.org/officeDocument/2006/relationships/tags" Target="../tags/tag36.xml"/><Relationship Id="rId2" Type="http://schemas.openxmlformats.org/officeDocument/2006/relationships/tags" Target="../tags/tag35.xml"/><Relationship Id="rId1" Type="http://schemas.openxmlformats.org/officeDocument/2006/relationships/image" Target="../media/image41.pn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3.png"/><Relationship Id="rId2" Type="http://schemas.openxmlformats.org/officeDocument/2006/relationships/tags" Target="../tags/tag38.xml"/><Relationship Id="rId1" Type="http://schemas.openxmlformats.org/officeDocument/2006/relationships/image" Target="../media/image42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3.png"/><Relationship Id="rId2" Type="http://schemas.openxmlformats.org/officeDocument/2006/relationships/tags" Target="../tags/tag39.xml"/><Relationship Id="rId1" Type="http://schemas.openxmlformats.org/officeDocument/2006/relationships/image" Target="../media/image45.png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3.png"/><Relationship Id="rId2" Type="http://schemas.openxmlformats.org/officeDocument/2006/relationships/tags" Target="../tags/tag40.xml"/><Relationship Id="rId1" Type="http://schemas.openxmlformats.org/officeDocument/2006/relationships/image" Target="../media/image46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7.xml"/><Relationship Id="rId3" Type="http://schemas.openxmlformats.org/officeDocument/2006/relationships/image" Target="../media/image8.png"/><Relationship Id="rId2" Type="http://schemas.openxmlformats.org/officeDocument/2006/relationships/tags" Target="../tags/tag6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tags" Target="../tags/tag8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0.xml"/><Relationship Id="rId3" Type="http://schemas.openxmlformats.org/officeDocument/2006/relationships/image" Target="../media/image10.png"/><Relationship Id="rId2" Type="http://schemas.openxmlformats.org/officeDocument/2006/relationships/tags" Target="../tags/tag9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1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3.xml"/><Relationship Id="rId3" Type="http://schemas.openxmlformats.org/officeDocument/2006/relationships/image" Target="../media/image13.png"/><Relationship Id="rId2" Type="http://schemas.openxmlformats.org/officeDocument/2006/relationships/tags" Target="../tags/tag12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88635"/>
            <a:ext cx="10800000" cy="28318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983"/>
          <a:stretch>
            <a:fillRect/>
          </a:stretch>
        </p:blipFill>
        <p:spPr>
          <a:xfrm>
            <a:off x="695325" y="908870"/>
            <a:ext cx="10800080" cy="2858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0428568" y="2394975"/>
            <a:ext cx="342858" cy="2858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670" t="-7222" r="-5" b="1232"/>
          <a:stretch>
            <a:fillRect/>
          </a:stretch>
        </p:blipFill>
        <p:spPr>
          <a:xfrm>
            <a:off x="3792220" y="3212465"/>
            <a:ext cx="3816350" cy="3168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249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548571" y="1677646"/>
            <a:ext cx="761904" cy="3242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328"/>
          <a:stretch>
            <a:fillRect/>
          </a:stretch>
        </p:blipFill>
        <p:spPr>
          <a:xfrm>
            <a:off x="4439920" y="2132965"/>
            <a:ext cx="2664550" cy="2922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12" r="38224"/>
          <a:stretch>
            <a:fillRect/>
          </a:stretch>
        </p:blipFill>
        <p:spPr>
          <a:xfrm>
            <a:off x="3503930" y="2276475"/>
            <a:ext cx="3743870" cy="2922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338"/>
          <a:stretch>
            <a:fillRect/>
          </a:stretch>
        </p:blipFill>
        <p:spPr>
          <a:xfrm>
            <a:off x="720090" y="972185"/>
            <a:ext cx="10800080" cy="1521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6224761" y="1905456"/>
            <a:ext cx="761904" cy="3333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869"/>
          <a:stretch>
            <a:fillRect/>
          </a:stretch>
        </p:blipFill>
        <p:spPr>
          <a:xfrm>
            <a:off x="720090" y="908870"/>
            <a:ext cx="10800080" cy="2589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5043809" y="1755607"/>
            <a:ext cx="447619" cy="2952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158095" y="3098642"/>
            <a:ext cx="438095" cy="2952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446"/>
          <a:stretch>
            <a:fillRect/>
          </a:stretch>
        </p:blipFill>
        <p:spPr>
          <a:xfrm>
            <a:off x="2135415" y="3573145"/>
            <a:ext cx="3839935" cy="2922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558"/>
          <a:stretch>
            <a:fillRect/>
          </a:stretch>
        </p:blipFill>
        <p:spPr>
          <a:xfrm>
            <a:off x="6888480" y="3303270"/>
            <a:ext cx="2639785" cy="3462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22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681904" y="1887261"/>
            <a:ext cx="257141" cy="2860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710476" y="3937064"/>
            <a:ext cx="514285" cy="3908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80"/>
          <a:stretch>
            <a:fillRect/>
          </a:stretch>
        </p:blipFill>
        <p:spPr>
          <a:xfrm>
            <a:off x="4079965" y="3284855"/>
            <a:ext cx="7367815" cy="3462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44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183640" y="3042920"/>
            <a:ext cx="7707630" cy="535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10476" y="3830266"/>
            <a:ext cx="6352380" cy="3144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358095" y="4449557"/>
            <a:ext cx="5619047" cy="2953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339215" y="5049520"/>
            <a:ext cx="4961255" cy="333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animBg="1"/>
      <p:bldP spid="8" grpId="0" animBg="1"/>
      <p:bldP spid="9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365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39215" y="3858260"/>
            <a:ext cx="6372860" cy="325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58095" y="4478729"/>
            <a:ext cx="4895238" cy="3430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358095" y="5126712"/>
            <a:ext cx="2352380" cy="2954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358265" y="5717540"/>
            <a:ext cx="1708150" cy="333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358095" y="6355973"/>
            <a:ext cx="2371428" cy="2954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3143885" y="5732780"/>
            <a:ext cx="3256280" cy="333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  <p:bldP spid="9" grpId="0" bldLvl="0" animBg="1"/>
      <p:bldP spid="10" grpId="0" animBg="1"/>
      <p:bldP spid="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53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501650" y="1238885"/>
            <a:ext cx="6047105" cy="1535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3041536"/>
            <a:ext cx="3980952" cy="2956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3613757"/>
            <a:ext cx="3914285" cy="3147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4195516"/>
            <a:ext cx="2961904" cy="2956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66420" y="4767580"/>
            <a:ext cx="2944495" cy="295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04" y="5330423"/>
            <a:ext cx="3323809" cy="305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1904" y="5893108"/>
            <a:ext cx="5238095" cy="305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256270" y="2420620"/>
            <a:ext cx="3429000" cy="228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8" grpId="0" animBg="1"/>
      <p:bldP spid="10" grpId="0" bldLvl="0" animBg="1"/>
      <p:bldP spid="11" grpId="0" animBg="1"/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32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01115" y="2375535"/>
            <a:ext cx="5897245" cy="314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58095" y="2937502"/>
            <a:ext cx="3619047" cy="343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358095" y="3567226"/>
            <a:ext cx="1742857" cy="267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358095" y="4082454"/>
            <a:ext cx="3666666" cy="343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358095" y="4664472"/>
            <a:ext cx="4752380" cy="3339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  <p:bldP spid="9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86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191099"/>
            <a:ext cx="1771428" cy="2572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1715034"/>
            <a:ext cx="4780952" cy="3238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2277073"/>
            <a:ext cx="3904761" cy="3429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2905795"/>
            <a:ext cx="228571" cy="666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2858164"/>
            <a:ext cx="4876190" cy="3334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184515" y="1052830"/>
            <a:ext cx="3209925" cy="2486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6245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628590"/>
            <a:ext cx="10800000" cy="47359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10476187" y="1819173"/>
            <a:ext cx="276190" cy="2858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10466663" y="5230611"/>
            <a:ext cx="285714" cy="3049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404310"/>
            <a:ext cx="10800000" cy="49603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9811" y="2684167"/>
            <a:ext cx="1142857" cy="3052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012668" y="2722324"/>
            <a:ext cx="276190" cy="667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336477" y="2665089"/>
            <a:ext cx="3733333" cy="3434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36477" y="3266055"/>
            <a:ext cx="4314285" cy="2957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136477" y="3857483"/>
            <a:ext cx="1771428" cy="276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136477" y="4401214"/>
            <a:ext cx="3819047" cy="3052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136477" y="4983103"/>
            <a:ext cx="2838095" cy="2957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5156650"/>
            <a:ext cx="10800000" cy="1952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>
            <p:custDataLst>
              <p:tags r:id="rId4"/>
            </p:custDataLst>
          </p:nvPr>
        </p:nvSpPr>
        <p:spPr bwMode="auto">
          <a:xfrm>
            <a:off x="1161329" y="5366198"/>
            <a:ext cx="2123809" cy="2762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5"/>
            </p:custDataLst>
          </p:nvPr>
        </p:nvSpPr>
        <p:spPr bwMode="auto">
          <a:xfrm>
            <a:off x="1161329" y="5947219"/>
            <a:ext cx="238095" cy="571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6"/>
            </p:custDataLst>
          </p:nvPr>
        </p:nvSpPr>
        <p:spPr bwMode="auto">
          <a:xfrm>
            <a:off x="1161329" y="5909119"/>
            <a:ext cx="2904761" cy="3047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7"/>
            </p:custDataLst>
          </p:nvPr>
        </p:nvSpPr>
        <p:spPr bwMode="auto">
          <a:xfrm>
            <a:off x="1161329" y="6528240"/>
            <a:ext cx="238095" cy="571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8"/>
            </p:custDataLst>
          </p:nvPr>
        </p:nvSpPr>
        <p:spPr bwMode="auto">
          <a:xfrm>
            <a:off x="1161329" y="6490140"/>
            <a:ext cx="2885714" cy="2952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532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45848" y="4037041"/>
            <a:ext cx="1630997" cy="2846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777712" y="4065509"/>
            <a:ext cx="274993" cy="56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100119" y="4008573"/>
            <a:ext cx="3356821" cy="332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74295" y="4568441"/>
            <a:ext cx="3157687" cy="3416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374295" y="5194734"/>
            <a:ext cx="2095642" cy="265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374295" y="5716645"/>
            <a:ext cx="3205100" cy="332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374295" y="6286003"/>
            <a:ext cx="4741273" cy="332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6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181823"/>
            <a:ext cx="1780952" cy="257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1734994"/>
            <a:ext cx="1314285" cy="314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96190" y="1773143"/>
            <a:ext cx="276190" cy="667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129523" y="1725456"/>
            <a:ext cx="4428571" cy="3338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2307239"/>
            <a:ext cx="1819047" cy="3433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04" y="2917635"/>
            <a:ext cx="3304761" cy="3051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04" y="3537567"/>
            <a:ext cx="685714" cy="2479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415238" y="3499418"/>
            <a:ext cx="3380952" cy="3338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1904" y="4100276"/>
            <a:ext cx="1819047" cy="3051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1904" y="4701133"/>
            <a:ext cx="2552380" cy="276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3281904" y="4701133"/>
            <a:ext cx="1980952" cy="276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616315" y="1547495"/>
            <a:ext cx="3333750" cy="2552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451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29690" y="3022600"/>
            <a:ext cx="5554345" cy="334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77142" y="3585325"/>
            <a:ext cx="7019047" cy="333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77142" y="4167123"/>
            <a:ext cx="5495238" cy="2956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202055" y="4696460"/>
            <a:ext cx="7007225" cy="329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377142" y="5283032"/>
            <a:ext cx="5114285" cy="305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9" grpId="0" bldLvl="0" animBg="1"/>
      <p:bldP spid="1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586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991109"/>
            <a:ext cx="3257142" cy="3152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1602597"/>
            <a:ext cx="228571" cy="668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1564379"/>
            <a:ext cx="3742857" cy="3057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2166313"/>
            <a:ext cx="228571" cy="668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2118541"/>
            <a:ext cx="3695238" cy="3344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120505" y="1052830"/>
            <a:ext cx="2533650" cy="3076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503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48750" y="2636520"/>
            <a:ext cx="3048000" cy="330517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1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162500"/>
            <a:ext cx="6047619" cy="323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1705425"/>
            <a:ext cx="3419047" cy="342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2324550"/>
            <a:ext cx="3809523" cy="266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2838900"/>
            <a:ext cx="4809523" cy="333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3410400"/>
            <a:ext cx="3485714" cy="314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04" y="3972375"/>
            <a:ext cx="3323809" cy="323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062857" y="4162875"/>
            <a:ext cx="133333" cy="114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04" y="4581975"/>
            <a:ext cx="342857" cy="66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824761" y="4543875"/>
            <a:ext cx="4733333" cy="304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21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81904" y="1191170"/>
            <a:ext cx="3295238" cy="3525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90" y="1774190"/>
            <a:ext cx="3684270" cy="733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90" y="2739390"/>
            <a:ext cx="2949575" cy="824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1904" y="3840276"/>
            <a:ext cx="228571" cy="571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1990" y="3648075"/>
            <a:ext cx="9131300" cy="459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264650" y="692785"/>
            <a:ext cx="2463165" cy="26714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  <p:bldP spid="10" grpId="0" bldLvl="0" animBg="1"/>
      <p:bldP spid="12" grpId="0" animBg="1"/>
      <p:bldP spid="13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165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328660" y="2348865"/>
            <a:ext cx="3105150" cy="2714625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97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812283"/>
            <a:ext cx="6209523" cy="3342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2404301"/>
            <a:ext cx="5828571" cy="3055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2958125"/>
            <a:ext cx="5647619" cy="2960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3492851"/>
            <a:ext cx="6628571" cy="3437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53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81904" y="1896037"/>
            <a:ext cx="295238" cy="285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555"/>
          <a:stretch>
            <a:fillRect/>
          </a:stretch>
        </p:blipFill>
        <p:spPr>
          <a:xfrm>
            <a:off x="4368165" y="2853055"/>
            <a:ext cx="3288120" cy="3413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82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114959"/>
            <a:ext cx="1866666" cy="2573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1620084"/>
            <a:ext cx="2952380" cy="3335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90" y="2133600"/>
            <a:ext cx="5308600" cy="382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90" y="2763520"/>
            <a:ext cx="3338195" cy="304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90" y="3316605"/>
            <a:ext cx="1823085" cy="314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90" y="3877945"/>
            <a:ext cx="1550670" cy="768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1904" y="4898629"/>
            <a:ext cx="5019047" cy="3526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81904" y="5556244"/>
            <a:ext cx="3800000" cy="3526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81904" y="6185267"/>
            <a:ext cx="2333333" cy="2668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2567940" y="3303905"/>
            <a:ext cx="2665730" cy="314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3"/>
            </p:custDataLst>
          </p:nvPr>
        </p:nvSpPr>
        <p:spPr bwMode="auto">
          <a:xfrm>
            <a:off x="2279650" y="3853815"/>
            <a:ext cx="2954020" cy="768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8760460" y="2348865"/>
            <a:ext cx="3105150" cy="2714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9" grpId="0" bldLvl="0" animBg="1"/>
      <p:bldP spid="10" grpId="0" bldLvl="0" animBg="1"/>
      <p:bldP spid="11" grpId="0" bldLvl="0" animBg="1"/>
      <p:bldP spid="13" grpId="0" animBg="1"/>
      <p:bldP spid="14" grpId="0" animBg="1"/>
      <p:bldP spid="15" grpId="0" animBg="1"/>
      <p:bldP spid="2" grpId="0" bldLvl="0" animBg="1"/>
      <p:bldP spid="16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855" y="611955"/>
            <a:ext cx="10800000" cy="3705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295775" y="4364990"/>
            <a:ext cx="2486025" cy="230505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4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191212"/>
            <a:ext cx="1666666" cy="2954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158095" y="1219804"/>
            <a:ext cx="276190" cy="667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481904" y="1172150"/>
            <a:ext cx="3371428" cy="3335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1715414"/>
            <a:ext cx="1961904" cy="3431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2306334"/>
            <a:ext cx="5914285" cy="304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04" y="2859129"/>
            <a:ext cx="4085714" cy="3240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04" y="3459580"/>
            <a:ext cx="1847619" cy="2668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04" y="3993313"/>
            <a:ext cx="4142857" cy="304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1904" y="4593764"/>
            <a:ext cx="1961904" cy="257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1904" y="5108435"/>
            <a:ext cx="4923809" cy="3335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390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067257"/>
            <a:ext cx="6580952" cy="3429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90" y="1664970"/>
            <a:ext cx="5644515" cy="725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47370" y="2610485"/>
            <a:ext cx="3001645" cy="304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04" y="3153395"/>
            <a:ext cx="3895238" cy="3429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04" y="3772569"/>
            <a:ext cx="1876190" cy="257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1904" y="4286959"/>
            <a:ext cx="2019047" cy="3143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1904" y="4848978"/>
            <a:ext cx="6390476" cy="3334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81904" y="5410997"/>
            <a:ext cx="3914285" cy="3334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760460" y="1628775"/>
            <a:ext cx="2486025" cy="2305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9" grpId="0" bldLvl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83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124610"/>
            <a:ext cx="6076190" cy="3433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1725516"/>
            <a:ext cx="2523809" cy="286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2297807"/>
            <a:ext cx="2485714" cy="2766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2831945"/>
            <a:ext cx="2457142" cy="3052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3385159"/>
            <a:ext cx="3933333" cy="3338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04" y="3986065"/>
            <a:ext cx="2038095" cy="2766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04" y="4501126"/>
            <a:ext cx="6228571" cy="3338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04" y="5063879"/>
            <a:ext cx="3895238" cy="3433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120505" y="1957705"/>
            <a:ext cx="2486025" cy="2305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76" r="32221"/>
          <a:stretch>
            <a:fillRect/>
          </a:stretch>
        </p:blipFill>
        <p:spPr>
          <a:xfrm>
            <a:off x="3863975" y="2853055"/>
            <a:ext cx="3024415" cy="3413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660"/>
          <a:stretch>
            <a:fillRect/>
          </a:stretch>
        </p:blipFill>
        <p:spPr>
          <a:xfrm>
            <a:off x="720090" y="972185"/>
            <a:ext cx="10800080" cy="1952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10491428" y="1867248"/>
            <a:ext cx="295238" cy="2952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392"/>
          <a:stretch>
            <a:fillRect/>
          </a:stretch>
        </p:blipFill>
        <p:spPr>
          <a:xfrm>
            <a:off x="695325" y="908870"/>
            <a:ext cx="10800080" cy="2626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0466663" y="1745096"/>
            <a:ext cx="285714" cy="3047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220"/>
          <a:stretch>
            <a:fillRect/>
          </a:stretch>
        </p:blipFill>
        <p:spPr>
          <a:xfrm>
            <a:off x="4683760" y="3429000"/>
            <a:ext cx="3432265" cy="2916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43"/>
          <a:stretch>
            <a:fillRect/>
          </a:stretch>
        </p:blipFill>
        <p:spPr>
          <a:xfrm>
            <a:off x="3935820" y="2996565"/>
            <a:ext cx="6864260" cy="2916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788"/>
          <a:stretch>
            <a:fillRect/>
          </a:stretch>
        </p:blipFill>
        <p:spPr>
          <a:xfrm>
            <a:off x="720090" y="972185"/>
            <a:ext cx="10800080" cy="2168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10481904" y="1906532"/>
            <a:ext cx="285715" cy="3051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212"/>
          <a:stretch>
            <a:fillRect/>
          </a:stretch>
        </p:blipFill>
        <p:spPr>
          <a:xfrm>
            <a:off x="551815" y="908870"/>
            <a:ext cx="10800080" cy="2628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0313629" y="1791509"/>
            <a:ext cx="285715" cy="2956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678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91428" y="1867740"/>
            <a:ext cx="285714" cy="2954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330"/>
          <a:stretch>
            <a:fillRect/>
          </a:stretch>
        </p:blipFill>
        <p:spPr>
          <a:xfrm>
            <a:off x="4512310" y="2564765"/>
            <a:ext cx="3096350" cy="2989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63" t="-7222" r="36671" b="1232"/>
          <a:stretch>
            <a:fillRect/>
          </a:stretch>
        </p:blipFill>
        <p:spPr>
          <a:xfrm>
            <a:off x="4295775" y="3140710"/>
            <a:ext cx="3528060" cy="3168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578"/>
          <a:stretch>
            <a:fillRect/>
          </a:stretch>
        </p:blipFill>
        <p:spPr>
          <a:xfrm>
            <a:off x="720090" y="972185"/>
            <a:ext cx="10800080" cy="2601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10500952" y="2553840"/>
            <a:ext cx="266666" cy="2954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commondata" val="eyJoZGlkIjoiMWU5NTkzNjQ2NzQyNDFkNzhmODUwZGZiNTQ0ZGRhZjMifQ==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4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2023-10-31T06:14:35Z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