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16" r:id="rId4"/>
    <p:sldId id="413" r:id="rId5"/>
    <p:sldId id="412" r:id="rId6"/>
    <p:sldId id="411" r:id="rId7"/>
    <p:sldId id="409" r:id="rId8"/>
    <p:sldId id="407" r:id="rId9"/>
    <p:sldId id="406" r:id="rId10"/>
    <p:sldId id="405" r:id="rId11"/>
    <p:sldId id="404" r:id="rId12"/>
    <p:sldId id="403" r:id="rId13"/>
    <p:sldId id="401" r:id="rId14"/>
    <p:sldId id="400" r:id="rId15"/>
    <p:sldId id="399" r:id="rId16"/>
    <p:sldId id="398" r:id="rId17"/>
    <p:sldId id="396" r:id="rId18"/>
    <p:sldId id="395" r:id="rId19"/>
    <p:sldId id="393" r:id="rId20"/>
    <p:sldId id="392" r:id="rId21"/>
    <p:sldId id="391" r:id="rId22"/>
    <p:sldId id="390" r:id="rId23"/>
    <p:sldId id="389" r:id="rId24"/>
    <p:sldId id="388" r:id="rId25"/>
    <p:sldId id="387" r:id="rId26"/>
    <p:sldId id="386" r:id="rId27"/>
    <p:sldId id="384" r:id="rId28"/>
    <p:sldId id="383" r:id="rId29"/>
    <p:sldId id="382" r:id="rId30"/>
    <p:sldId id="381" r:id="rId31"/>
    <p:sldId id="380" r:id="rId32"/>
    <p:sldId id="379" r:id="rId33"/>
    <p:sldId id="378" r:id="rId34"/>
    <p:sldId id="377" r:id="rId35"/>
    <p:sldId id="376" r:id="rId36"/>
    <p:sldId id="375" r:id="rId37"/>
    <p:sldId id="373" r:id="rId38"/>
    <p:sldId id="372" r:id="rId39"/>
    <p:sldId id="371" r:id="rId40"/>
    <p:sldId id="370" r:id="rId41"/>
    <p:sldId id="369" r:id="rId42"/>
    <p:sldId id="368" r:id="rId43"/>
    <p:sldId id="367" r:id="rId44"/>
    <p:sldId id="366" r:id="rId45"/>
    <p:sldId id="365" r:id="rId46"/>
    <p:sldId id="364" r:id="rId47"/>
  </p:sldIdLst>
  <p:sldSz cx="12192000" cy="6858000"/>
  <p:notesSz cx="6858000" cy="9144000"/>
  <p:custDataLst>
    <p:tags r:id="rId5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23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2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tags" Target="../tags/tag14.xml"/><Relationship Id="rId3" Type="http://schemas.openxmlformats.org/officeDocument/2006/relationships/image" Target="../media/image22.png"/><Relationship Id="rId2" Type="http://schemas.openxmlformats.org/officeDocument/2006/relationships/tags" Target="../tags/tag13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5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6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17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image" Target="../media/image36.png"/><Relationship Id="rId2" Type="http://schemas.openxmlformats.org/officeDocument/2006/relationships/tags" Target="../tags/tag18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20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tags" Target="../tags/tag2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tags" Target="../tags/tag22.xml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tags" Target="../tags/tag7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916245"/>
            <a:ext cx="10800000" cy="2886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1428" y="2440608"/>
            <a:ext cx="276190" cy="286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09"/>
          <a:stretch>
            <a:fillRect/>
          </a:stretch>
        </p:blipFill>
        <p:spPr>
          <a:xfrm>
            <a:off x="9610090" y="2996565"/>
            <a:ext cx="2581910" cy="291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3691608"/>
            <a:ext cx="333333" cy="286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 b="29966"/>
          <a:stretch>
            <a:fillRect/>
          </a:stretch>
        </p:blipFill>
        <p:spPr>
          <a:xfrm>
            <a:off x="9840595" y="3716655"/>
            <a:ext cx="2409190" cy="267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2380" y="3488599"/>
            <a:ext cx="304761" cy="295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r="40223"/>
          <a:stretch>
            <a:fillRect/>
          </a:stretch>
        </p:blipFill>
        <p:spPr>
          <a:xfrm>
            <a:off x="9768840" y="3356610"/>
            <a:ext cx="2294890" cy="360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96190" y="3671561"/>
            <a:ext cx="257141" cy="295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24761" y="2556899"/>
            <a:ext cx="2457142" cy="381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29523" y="2575994"/>
            <a:ext cx="3019047" cy="362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1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53333" y="2363256"/>
            <a:ext cx="247619" cy="285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5"/>
          <a:stretch>
            <a:fillRect/>
          </a:stretch>
        </p:blipFill>
        <p:spPr>
          <a:xfrm>
            <a:off x="7680325" y="1340485"/>
            <a:ext cx="1919695" cy="46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39047" y="4444525"/>
            <a:ext cx="447619" cy="28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1" r="33555"/>
          <a:stretch>
            <a:fillRect/>
          </a:stretch>
        </p:blipFill>
        <p:spPr>
          <a:xfrm>
            <a:off x="5375910" y="3644900"/>
            <a:ext cx="2835910" cy="303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590"/>
          <a:stretch>
            <a:fillRect/>
          </a:stretch>
        </p:blipFill>
        <p:spPr>
          <a:xfrm>
            <a:off x="720090" y="4869180"/>
            <a:ext cx="10800080" cy="8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7"/>
          <a:stretch>
            <a:fillRect/>
          </a:stretch>
        </p:blipFill>
        <p:spPr>
          <a:xfrm>
            <a:off x="623570" y="764725"/>
            <a:ext cx="10800080" cy="284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23480" y="2947964"/>
            <a:ext cx="466666" cy="2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3288030" y="2636520"/>
            <a:ext cx="3935820" cy="372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7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9887" y="6359815"/>
            <a:ext cx="956910" cy="274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6" r="34890"/>
          <a:stretch>
            <a:fillRect/>
          </a:stretch>
        </p:blipFill>
        <p:spPr>
          <a:xfrm>
            <a:off x="9455785" y="2780665"/>
            <a:ext cx="2736125" cy="372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6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72584" y="5011133"/>
            <a:ext cx="5303032" cy="32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3672" y="5742278"/>
            <a:ext cx="3609627" cy="962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44335" y="1772920"/>
            <a:ext cx="4083050" cy="433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7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340300"/>
            <a:ext cx="10800000" cy="542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38092" y="1712293"/>
            <a:ext cx="333333" cy="29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466663" y="3591336"/>
            <a:ext cx="285714" cy="29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253815"/>
            <a:ext cx="10800000" cy="354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0149" y="702013"/>
            <a:ext cx="1838095" cy="1020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0149" y="2208724"/>
            <a:ext cx="1952380" cy="305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0149" y="2914398"/>
            <a:ext cx="9885714" cy="352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357245"/>
            <a:ext cx="2914650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51855" y="1844675"/>
            <a:ext cx="3045460" cy="223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58090"/>
            <a:ext cx="4685714" cy="333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20998"/>
            <a:ext cx="4523809" cy="305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802978"/>
            <a:ext cx="1971428" cy="267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556349"/>
            <a:ext cx="1819047" cy="267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300184"/>
            <a:ext cx="2000000" cy="267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5063092"/>
            <a:ext cx="1819047" cy="257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2" t="22803" r="21555" b="18847"/>
          <a:stretch>
            <a:fillRect/>
          </a:stretch>
        </p:blipFill>
        <p:spPr>
          <a:xfrm>
            <a:off x="7536180" y="1340485"/>
            <a:ext cx="3240405" cy="223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81550"/>
            <a:ext cx="3323809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962600"/>
            <a:ext cx="1523809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715075"/>
            <a:ext cx="2447619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467550"/>
            <a:ext cx="1504761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248600"/>
            <a:ext cx="4161904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" y="540385"/>
            <a:ext cx="8893810" cy="3225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100" y="3990975"/>
            <a:ext cx="8893810" cy="275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4799965" y="4122420"/>
            <a:ext cx="2709545" cy="2102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7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24643"/>
            <a:ext cx="5000000" cy="333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77585"/>
            <a:ext cx="9885714" cy="333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868650"/>
            <a:ext cx="1752380" cy="26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2915" y="3512185"/>
            <a:ext cx="5038090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317348"/>
            <a:ext cx="1800000" cy="343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5089351"/>
            <a:ext cx="2923809" cy="304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2997200"/>
            <a:ext cx="2085975" cy="154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124679"/>
            <a:ext cx="2942857" cy="295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1878536"/>
            <a:ext cx="3904761" cy="286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661019"/>
            <a:ext cx="1771428" cy="267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367163"/>
            <a:ext cx="4733333" cy="333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121019"/>
            <a:ext cx="1771428" cy="314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4865333"/>
            <a:ext cx="3676190" cy="333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2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2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51630" y="3717290"/>
            <a:ext cx="3095625" cy="304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10183"/>
            <a:ext cx="6200000" cy="333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1972371"/>
            <a:ext cx="4104761" cy="314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2696845"/>
            <a:ext cx="5915660" cy="84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1904" y="3877840"/>
            <a:ext cx="4076190" cy="295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1990" y="4512945"/>
            <a:ext cx="3177540" cy="1012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959485"/>
            <a:ext cx="3615055" cy="355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7" grpId="0" bldLvl="0" animBg="1"/>
      <p:bldP spid="26" grpId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1428" y="2163329"/>
            <a:ext cx="285714" cy="295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00952" y="4993928"/>
            <a:ext cx="276190" cy="285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7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397510" y="1259205"/>
            <a:ext cx="7036435" cy="903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2384511"/>
            <a:ext cx="3038095" cy="276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3051175"/>
            <a:ext cx="2960370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04" y="3863831"/>
            <a:ext cx="5095238" cy="305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animBg="1"/>
      <p:bldP spid="16" grpId="0" bldLvl="0" animBg="1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5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336405" y="1772920"/>
            <a:ext cx="1666875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0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924" y="1157507"/>
            <a:ext cx="4643669" cy="287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2924" y="1918086"/>
            <a:ext cx="3447993" cy="25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2924" y="2613739"/>
            <a:ext cx="5190528" cy="30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29065" y="2789971"/>
            <a:ext cx="129763" cy="111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2924" y="3374318"/>
            <a:ext cx="2845521" cy="1734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2924" y="5554028"/>
            <a:ext cx="3892896" cy="27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2924" y="6314608"/>
            <a:ext cx="1779609" cy="250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8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731" y="1227803"/>
            <a:ext cx="4611345" cy="299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731" y="1933470"/>
            <a:ext cx="4241027" cy="273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52210" y="1924649"/>
            <a:ext cx="1895677" cy="282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4731" y="2621494"/>
            <a:ext cx="2221910" cy="299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4731" y="3344802"/>
            <a:ext cx="2548143" cy="255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4530" y="4067810"/>
            <a:ext cx="6344920" cy="33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4530" y="4776470"/>
            <a:ext cx="5860415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4530" y="5821045"/>
            <a:ext cx="2855595" cy="80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2" grpId="0" bldLvl="0" animBg="1"/>
      <p:bldP spid="1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307830" cy="352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575" y="1484630"/>
            <a:ext cx="8836025" cy="2957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9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3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72261"/>
            <a:ext cx="4457142" cy="333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963769"/>
            <a:ext cx="1561904" cy="267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669451"/>
            <a:ext cx="9895238" cy="343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422814"/>
            <a:ext cx="5638095" cy="343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57935"/>
            <a:ext cx="5142865" cy="1097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793554"/>
            <a:ext cx="2895238" cy="1029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24761" y="4300389"/>
            <a:ext cx="657142" cy="267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300389"/>
            <a:ext cx="2000000" cy="1020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5759450"/>
            <a:ext cx="9000490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1286853"/>
            <a:ext cx="295238" cy="295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00913"/>
            <a:ext cx="7028571" cy="333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954530"/>
            <a:ext cx="9895205" cy="118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451860"/>
            <a:ext cx="9895205" cy="1267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96190" y="3509185"/>
            <a:ext cx="428571" cy="371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8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58333"/>
            <a:ext cx="4809523" cy="33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002801"/>
            <a:ext cx="1876190" cy="30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2737485"/>
            <a:ext cx="3361690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3463102"/>
            <a:ext cx="2752380" cy="30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198026"/>
            <a:ext cx="2704761" cy="30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4932949"/>
            <a:ext cx="2723809" cy="295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1124585"/>
            <a:ext cx="2131695" cy="314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bldLvl="0" animBg="1"/>
      <p:bldP spid="15" grpId="0" animBg="1"/>
      <p:bldP spid="16" grpId="0" animBg="1"/>
      <p:bldP spid="1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34396"/>
            <a:ext cx="3980952" cy="305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2068830"/>
            <a:ext cx="3168015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869811"/>
            <a:ext cx="1952380" cy="343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0215" y="3613785"/>
            <a:ext cx="4879340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357543"/>
            <a:ext cx="4200000" cy="305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120483"/>
            <a:ext cx="2723809" cy="27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5883422"/>
            <a:ext cx="6047619" cy="343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4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81754"/>
            <a:ext cx="9980952" cy="343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915896"/>
            <a:ext cx="7571428" cy="324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716777"/>
            <a:ext cx="7485714" cy="35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517658"/>
            <a:ext cx="1552380" cy="266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4181475"/>
            <a:ext cx="8721090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5186162"/>
            <a:ext cx="8819047" cy="35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1845" y="1484630"/>
            <a:ext cx="2112645" cy="2847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8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64"/>
          <a:stretch>
            <a:fillRect/>
          </a:stretch>
        </p:blipFill>
        <p:spPr>
          <a:xfrm>
            <a:off x="1116965" y="3284855"/>
            <a:ext cx="10800080" cy="216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88303" y="4734324"/>
            <a:ext cx="295238" cy="286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1445"/>
            <a:ext cx="10800000" cy="2789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86"/>
          <a:stretch>
            <a:fillRect/>
          </a:stretch>
        </p:blipFill>
        <p:spPr>
          <a:xfrm>
            <a:off x="695325" y="972370"/>
            <a:ext cx="10800080" cy="99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88" b="2768"/>
          <a:stretch>
            <a:fillRect/>
          </a:stretch>
        </p:blipFill>
        <p:spPr>
          <a:xfrm>
            <a:off x="8040370" y="908685"/>
            <a:ext cx="2967355" cy="2737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2324833"/>
            <a:ext cx="285715" cy="304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6" r="32891"/>
          <a:stretch>
            <a:fillRect/>
          </a:stretch>
        </p:blipFill>
        <p:spPr>
          <a:xfrm>
            <a:off x="9624695" y="2420620"/>
            <a:ext cx="2394585" cy="3251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2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1333976"/>
            <a:ext cx="276190" cy="295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5051127"/>
            <a:ext cx="285715" cy="29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2023-10-31T07:40:49Z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