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1" r:id="rId4"/>
    <p:sldId id="398" r:id="rId5"/>
    <p:sldId id="397" r:id="rId6"/>
    <p:sldId id="396" r:id="rId7"/>
    <p:sldId id="395" r:id="rId8"/>
    <p:sldId id="394" r:id="rId9"/>
    <p:sldId id="393" r:id="rId10"/>
    <p:sldId id="392" r:id="rId11"/>
    <p:sldId id="390" r:id="rId12"/>
    <p:sldId id="389" r:id="rId13"/>
    <p:sldId id="388" r:id="rId14"/>
    <p:sldId id="387" r:id="rId15"/>
    <p:sldId id="386" r:id="rId16"/>
    <p:sldId id="385" r:id="rId17"/>
    <p:sldId id="384" r:id="rId18"/>
    <p:sldId id="383" r:id="rId19"/>
    <p:sldId id="382" r:id="rId20"/>
    <p:sldId id="380" r:id="rId21"/>
    <p:sldId id="379" r:id="rId22"/>
    <p:sldId id="378" r:id="rId23"/>
    <p:sldId id="376" r:id="rId24"/>
    <p:sldId id="375" r:id="rId25"/>
    <p:sldId id="374" r:id="rId26"/>
    <p:sldId id="373" r:id="rId27"/>
    <p:sldId id="372" r:id="rId28"/>
    <p:sldId id="371" r:id="rId29"/>
    <p:sldId id="370" r:id="rId30"/>
    <p:sldId id="369" r:id="rId31"/>
    <p:sldId id="368" r:id="rId32"/>
    <p:sldId id="367" r:id="rId33"/>
    <p:sldId id="365" r:id="rId34"/>
    <p:sldId id="364" r:id="rId35"/>
  </p:sldIdLst>
  <p:sldSz cx="12192000" cy="6858000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20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7.png"/><Relationship Id="rId2" Type="http://schemas.openxmlformats.org/officeDocument/2006/relationships/tags" Target="../tags/tag6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tags" Target="../tags/tag9.xml"/><Relationship Id="rId3" Type="http://schemas.openxmlformats.org/officeDocument/2006/relationships/image" Target="../media/image18.png"/><Relationship Id="rId2" Type="http://schemas.openxmlformats.org/officeDocument/2006/relationships/tags" Target="../tags/tag8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23.png"/><Relationship Id="rId2" Type="http://schemas.openxmlformats.org/officeDocument/2006/relationships/tags" Target="../tags/tag10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7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8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tags" Target="../tags/tag19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276290"/>
            <a:ext cx="10800000" cy="2850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620395"/>
            <a:ext cx="9435465" cy="403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16315" y="3573145"/>
            <a:ext cx="410845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7"/>
          <a:stretch>
            <a:fillRect/>
          </a:stretch>
        </p:blipFill>
        <p:spPr>
          <a:xfrm>
            <a:off x="8832215" y="4019550"/>
            <a:ext cx="3128645" cy="230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3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3172753"/>
            <a:ext cx="857142" cy="304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58095" y="4497015"/>
            <a:ext cx="657142" cy="285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0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10476" y="1863282"/>
            <a:ext cx="247619" cy="28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46"/>
          <a:stretch>
            <a:fillRect/>
          </a:stretch>
        </p:blipFill>
        <p:spPr>
          <a:xfrm>
            <a:off x="720090" y="972185"/>
            <a:ext cx="10800080" cy="332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1428" y="3803607"/>
            <a:ext cx="276190" cy="29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4"/>
          <a:stretch>
            <a:fillRect/>
          </a:stretch>
        </p:blipFill>
        <p:spPr>
          <a:xfrm>
            <a:off x="4079875" y="2348865"/>
            <a:ext cx="4584155" cy="4050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54"/>
          <a:stretch>
            <a:fillRect/>
          </a:stretch>
        </p:blipFill>
        <p:spPr>
          <a:xfrm>
            <a:off x="551815" y="836480"/>
            <a:ext cx="10800080" cy="176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7637439" y="2186736"/>
            <a:ext cx="438095" cy="28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9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67619" y="3010509"/>
            <a:ext cx="676190" cy="304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9"/>
          <a:stretch>
            <a:fillRect/>
          </a:stretch>
        </p:blipFill>
        <p:spPr>
          <a:xfrm>
            <a:off x="3113405" y="3500755"/>
            <a:ext cx="4572000" cy="3026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97"/>
          <a:stretch>
            <a:fillRect/>
          </a:stretch>
        </p:blipFill>
        <p:spPr>
          <a:xfrm>
            <a:off x="1199515" y="3429000"/>
            <a:ext cx="10018395" cy="8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743770"/>
            <a:ext cx="10018395" cy="567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93611" y="3233552"/>
            <a:ext cx="530059" cy="27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10292" y="3233552"/>
            <a:ext cx="229692" cy="27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38630" y="3242386"/>
            <a:ext cx="159017" cy="265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22797" y="3233552"/>
            <a:ext cx="229692" cy="27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15798" y="3233552"/>
            <a:ext cx="238526" cy="27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28948" y="3790116"/>
            <a:ext cx="388710" cy="282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57286" y="3807785"/>
            <a:ext cx="353373" cy="282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00104" y="3790116"/>
            <a:ext cx="706746" cy="282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760957" y="3807785"/>
            <a:ext cx="362208" cy="282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245124" y="3790116"/>
            <a:ext cx="388710" cy="282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308457" y="4373184"/>
            <a:ext cx="229692" cy="265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810292" y="4364350"/>
            <a:ext cx="229692" cy="27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312127" y="4364350"/>
            <a:ext cx="238526" cy="27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822797" y="4364350"/>
            <a:ext cx="229692" cy="27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324632" y="4373184"/>
            <a:ext cx="229693" cy="265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267728" y="6113552"/>
            <a:ext cx="7491507" cy="31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1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1819" y="4223158"/>
            <a:ext cx="6240479" cy="310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1203" y="4749357"/>
            <a:ext cx="2055135" cy="328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88333" y="4796339"/>
            <a:ext cx="3078010" cy="263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971" y="5303745"/>
            <a:ext cx="5968338" cy="319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29971" y="5839340"/>
            <a:ext cx="5968338" cy="328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29971" y="6393729"/>
            <a:ext cx="5752502" cy="328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1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0" y="2276290"/>
            <a:ext cx="10800000" cy="425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7609173" y="3154402"/>
            <a:ext cx="857142" cy="30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609173" y="3736628"/>
            <a:ext cx="866666" cy="30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7609173" y="4309310"/>
            <a:ext cx="857142" cy="30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7704411" y="4881991"/>
            <a:ext cx="666666" cy="30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7609173" y="5454673"/>
            <a:ext cx="857142" cy="295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7932983" y="6027355"/>
            <a:ext cx="171428" cy="286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3097002"/>
            <a:ext cx="9180952" cy="333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706868"/>
            <a:ext cx="5552380" cy="32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60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990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491428" y="2568921"/>
            <a:ext cx="285714" cy="295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462857" y="5273793"/>
            <a:ext cx="333333" cy="295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0245"/>
            <a:ext cx="10800000" cy="311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933005"/>
            <a:ext cx="10800000" cy="2577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24386"/>
            <a:ext cx="7533333" cy="333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750060"/>
            <a:ext cx="5971540" cy="68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743494"/>
            <a:ext cx="1409523" cy="304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353040"/>
            <a:ext cx="4438095" cy="304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3943539"/>
            <a:ext cx="7990476" cy="342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1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4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43692"/>
            <a:ext cx="3600000" cy="324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44614"/>
            <a:ext cx="2457142" cy="305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316921"/>
            <a:ext cx="3171428" cy="343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936921"/>
            <a:ext cx="3638095" cy="28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509228"/>
            <a:ext cx="1876190" cy="305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53333" y="3509228"/>
            <a:ext cx="1676190" cy="324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4129405"/>
            <a:ext cx="1767840" cy="815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90975"/>
            <a:ext cx="10800000" cy="400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75" r="5862" b="52978"/>
          <a:stretch>
            <a:fillRect/>
          </a:stretch>
        </p:blipFill>
        <p:spPr>
          <a:xfrm>
            <a:off x="1127760" y="4364990"/>
            <a:ext cx="10272395" cy="250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42"/>
          <a:stretch>
            <a:fillRect/>
          </a:stretch>
        </p:blipFill>
        <p:spPr>
          <a:xfrm>
            <a:off x="661035" y="828860"/>
            <a:ext cx="10800080" cy="280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2849" y="1036567"/>
            <a:ext cx="9895238" cy="314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2849" y="1599153"/>
            <a:ext cx="1800000" cy="314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2935" y="2132965"/>
            <a:ext cx="9987915" cy="167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4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6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1953326"/>
            <a:ext cx="333333" cy="285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00952" y="4649593"/>
            <a:ext cx="276190" cy="285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2882900"/>
            <a:ext cx="2677795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536976"/>
            <a:ext cx="1085714" cy="295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099555"/>
            <a:ext cx="5323809" cy="295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623992"/>
            <a:ext cx="8990476" cy="333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684345"/>
            <a:ext cx="10800000" cy="3080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3572960"/>
            <a:ext cx="10800000" cy="3092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5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14884"/>
            <a:ext cx="3914285" cy="342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673860"/>
            <a:ext cx="9425940" cy="32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271395"/>
            <a:ext cx="4862830" cy="66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201002"/>
            <a:ext cx="9895238" cy="333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772541"/>
            <a:ext cx="9933333" cy="323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4210685"/>
            <a:ext cx="3549015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4753610"/>
            <a:ext cx="738060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0" grpId="0" animBg="1"/>
      <p:bldP spid="11" grpId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7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1172267"/>
            <a:ext cx="266666" cy="286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1867961"/>
            <a:ext cx="285715" cy="29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6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1802144"/>
            <a:ext cx="266666" cy="295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91428" y="4100635"/>
            <a:ext cx="285714" cy="295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6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0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1832312"/>
            <a:ext cx="342858" cy="286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863975" y="2853055"/>
            <a:ext cx="5736045" cy="377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2023-10-31T06:19:45Z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