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5" r:id="rId5"/>
    <p:sldId id="394" r:id="rId6"/>
    <p:sldId id="434" r:id="rId7"/>
    <p:sldId id="392" r:id="rId8"/>
    <p:sldId id="435" r:id="rId9"/>
    <p:sldId id="391" r:id="rId10"/>
    <p:sldId id="390" r:id="rId11"/>
    <p:sldId id="389" r:id="rId12"/>
    <p:sldId id="387" r:id="rId13"/>
    <p:sldId id="386" r:id="rId14"/>
    <p:sldId id="385" r:id="rId15"/>
    <p:sldId id="383" r:id="rId16"/>
    <p:sldId id="382" r:id="rId17"/>
    <p:sldId id="380" r:id="rId18"/>
    <p:sldId id="378" r:id="rId19"/>
    <p:sldId id="377" r:id="rId20"/>
    <p:sldId id="376" r:id="rId21"/>
    <p:sldId id="374" r:id="rId22"/>
    <p:sldId id="372" r:id="rId23"/>
    <p:sldId id="371" r:id="rId24"/>
    <p:sldId id="370" r:id="rId25"/>
    <p:sldId id="369" r:id="rId26"/>
    <p:sldId id="368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5.png"/><Relationship Id="rId2" Type="http://schemas.openxmlformats.org/officeDocument/2006/relationships/tags" Target="../tags/tag1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0.png"/><Relationship Id="rId2" Type="http://schemas.openxmlformats.org/officeDocument/2006/relationships/tags" Target="../tags/tag19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4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25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6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2789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2620544"/>
            <a:ext cx="1390476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>
            <a:fillRect/>
          </a:stretch>
        </p:blipFill>
        <p:spPr>
          <a:xfrm>
            <a:off x="7320280" y="2276475"/>
            <a:ext cx="4152355" cy="4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66" y="1839582"/>
            <a:ext cx="980952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3956103"/>
            <a:ext cx="1390476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/>
          <a:stretch>
            <a:fillRect/>
          </a:stretch>
        </p:blipFill>
        <p:spPr>
          <a:xfrm>
            <a:off x="8328750" y="2153920"/>
            <a:ext cx="6071780" cy="4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3354705"/>
            <a:ext cx="580898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590" y="4041140"/>
            <a:ext cx="35071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540200"/>
            <a:ext cx="10800000" cy="213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420435"/>
            <a:ext cx="10800000" cy="428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525" y="2153285"/>
            <a:ext cx="4181475" cy="455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819910"/>
            <a:ext cx="526986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77135"/>
            <a:ext cx="801497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53410"/>
            <a:ext cx="466598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6970" y="2997200"/>
            <a:ext cx="27432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612140"/>
            <a:ext cx="8976995" cy="17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277110"/>
            <a:ext cx="8976995" cy="450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90575" y="4797425"/>
            <a:ext cx="446913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839470" y="5236845"/>
            <a:ext cx="434848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665" y="2277110"/>
            <a:ext cx="3596005" cy="424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0700"/>
            <a:ext cx="10800000" cy="289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280" y="3358330"/>
            <a:ext cx="10800000" cy="3602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71270" y="3501390"/>
            <a:ext cx="7996555" cy="91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271184" y="4740057"/>
            <a:ext cx="2504761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271184" y="5407098"/>
            <a:ext cx="2152380" cy="27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271184" y="6007435"/>
            <a:ext cx="7552380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3718" y="3408196"/>
            <a:ext cx="4037369" cy="31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2585" y="4040852"/>
            <a:ext cx="1537596" cy="302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5419" y="4701836"/>
            <a:ext cx="2905396" cy="27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4925" y="5325110"/>
            <a:ext cx="386016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57605" y="5957570"/>
            <a:ext cx="1741170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2725"/>
          <a:stretch>
            <a:fillRect/>
          </a:stretch>
        </p:blipFill>
        <p:spPr>
          <a:xfrm>
            <a:off x="5613400" y="3140710"/>
            <a:ext cx="5492750" cy="371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4298304"/>
            <a:ext cx="7980952" cy="33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994064"/>
            <a:ext cx="3428571" cy="276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667200"/>
            <a:ext cx="10800000" cy="389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652780"/>
            <a:ext cx="236474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239" y="1429871"/>
            <a:ext cx="1676190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7144" y="1429871"/>
            <a:ext cx="2114285" cy="26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239" y="2059075"/>
            <a:ext cx="3914285" cy="29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239" y="2707346"/>
            <a:ext cx="4590476" cy="35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5239" y="3365150"/>
            <a:ext cx="5123809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04763" y="3412817"/>
            <a:ext cx="600000" cy="25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5239" y="4022954"/>
            <a:ext cx="3428571" cy="333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4264660"/>
            <a:ext cx="9829800" cy="27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695325" y="4356735"/>
            <a:ext cx="294449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33425" y="5146675"/>
            <a:ext cx="152209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695325" y="5863590"/>
            <a:ext cx="405193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695325" y="6520815"/>
            <a:ext cx="3545205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66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545"/>
            <a:ext cx="10800000" cy="516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94908" y="1392548"/>
            <a:ext cx="295238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04432" y="3338456"/>
            <a:ext cx="276190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404432" y="5284364"/>
            <a:ext cx="276190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64805"/>
            <a:ext cx="10800000" cy="20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7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090"/>
            <a:ext cx="5800000" cy="31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10734"/>
            <a:ext cx="4295238" cy="295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20722"/>
            <a:ext cx="5257142" cy="32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31490"/>
            <a:ext cx="594233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726180"/>
            <a:ext cx="457073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073150"/>
            <a:ext cx="3461385" cy="425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7370" y="3198495"/>
            <a:ext cx="494284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80166"/>
            <a:ext cx="2390476" cy="29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945380"/>
            <a:ext cx="487616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929483"/>
            <a:ext cx="1457142" cy="32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618"/>
            <a:ext cx="3676190" cy="32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7765"/>
            <a:ext cx="2314285" cy="333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9435" y="2592070"/>
            <a:ext cx="565531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698831"/>
            <a:ext cx="2390476" cy="305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29523" y="3717900"/>
            <a:ext cx="790476" cy="276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84345"/>
            <a:ext cx="10800000" cy="414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653095"/>
            <a:ext cx="10800000" cy="205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11900" y="4149090"/>
            <a:ext cx="26098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972185"/>
            <a:ext cx="8472260" cy="435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04" y="4201741"/>
            <a:ext cx="5352380" cy="31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878177"/>
            <a:ext cx="1742857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62857" y="4868649"/>
            <a:ext cx="3314285" cy="28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76960"/>
            <a:ext cx="10013315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049145"/>
            <a:ext cx="648017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791460"/>
            <a:ext cx="36188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401531"/>
            <a:ext cx="7685714" cy="34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039879"/>
            <a:ext cx="2676190" cy="34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706809"/>
            <a:ext cx="7133333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90" y="5197475"/>
            <a:ext cx="363664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372995"/>
            <a:ext cx="26098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4" grpId="0" animBg="1"/>
      <p:bldP spid="15" grpId="0" animBg="1"/>
      <p:bldP spid="16" grpId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781666"/>
            <a:ext cx="333333" cy="2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3724867"/>
            <a:ext cx="276190" cy="29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41"/>
          <a:stretch>
            <a:fillRect/>
          </a:stretch>
        </p:blipFill>
        <p:spPr>
          <a:xfrm>
            <a:off x="720090" y="972185"/>
            <a:ext cx="10800080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162583"/>
            <a:ext cx="285715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9"/>
          <a:stretch>
            <a:fillRect/>
          </a:stretch>
        </p:blipFill>
        <p:spPr>
          <a:xfrm>
            <a:off x="720090" y="980625"/>
            <a:ext cx="10800080" cy="181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81904" y="1747213"/>
            <a:ext cx="285715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>
            <a:fillRect/>
          </a:stretch>
        </p:blipFill>
        <p:spPr>
          <a:xfrm>
            <a:off x="5027930" y="1700530"/>
            <a:ext cx="2135595" cy="385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9"/>
          <a:stretch>
            <a:fillRect/>
          </a:stretch>
        </p:blipFill>
        <p:spPr>
          <a:xfrm>
            <a:off x="720090" y="972185"/>
            <a:ext cx="1080008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753339"/>
            <a:ext cx="285714" cy="2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8" r="40223"/>
          <a:stretch>
            <a:fillRect/>
          </a:stretch>
        </p:blipFill>
        <p:spPr>
          <a:xfrm>
            <a:off x="4512310" y="3860800"/>
            <a:ext cx="2760980" cy="273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61"/>
          <a:stretch>
            <a:fillRect/>
          </a:stretch>
        </p:blipFill>
        <p:spPr>
          <a:xfrm>
            <a:off x="551815" y="836480"/>
            <a:ext cx="10800080" cy="207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32677" y="1780716"/>
            <a:ext cx="276190" cy="28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/>
          <a:stretch>
            <a:fillRect/>
          </a:stretch>
        </p:blipFill>
        <p:spPr>
          <a:xfrm>
            <a:off x="4728300" y="2348865"/>
            <a:ext cx="4128045" cy="385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4079138"/>
            <a:ext cx="333333" cy="2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130" y="2681605"/>
            <a:ext cx="40767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7619" y="3458124"/>
            <a:ext cx="1085715" cy="31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00952" y="4172528"/>
            <a:ext cx="257142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666" y="4877406"/>
            <a:ext cx="571428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