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1" r:id="rId12"/>
    <p:sldId id="389" r:id="rId13"/>
    <p:sldId id="388" r:id="rId14"/>
    <p:sldId id="386" r:id="rId15"/>
    <p:sldId id="385" r:id="rId16"/>
    <p:sldId id="384" r:id="rId17"/>
    <p:sldId id="383" r:id="rId18"/>
    <p:sldId id="382" r:id="rId19"/>
    <p:sldId id="380" r:id="rId20"/>
    <p:sldId id="378" r:id="rId21"/>
    <p:sldId id="376" r:id="rId22"/>
    <p:sldId id="374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5" r:id="rId31"/>
    <p:sldId id="364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54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image" Target="../media/image22.png"/><Relationship Id="rId4" Type="http://schemas.openxmlformats.org/officeDocument/2006/relationships/tags" Target="../tags/tag16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25.png"/><Relationship Id="rId2" Type="http://schemas.openxmlformats.org/officeDocument/2006/relationships/tags" Target="../tags/tag1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7.png"/><Relationship Id="rId2" Type="http://schemas.openxmlformats.org/officeDocument/2006/relationships/tags" Target="../tags/tag25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9.png"/><Relationship Id="rId2" Type="http://schemas.openxmlformats.org/officeDocument/2006/relationships/tags" Target="../tags/tag2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31.png"/><Relationship Id="rId2" Type="http://schemas.openxmlformats.org/officeDocument/2006/relationships/tags" Target="../tags/tag3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43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44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45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46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47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48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2862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2539086"/>
            <a:ext cx="2200000" cy="34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179299"/>
            <a:ext cx="1580952" cy="37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7142" y="3188854"/>
            <a:ext cx="1971428" cy="36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3792220" y="3284855"/>
            <a:ext cx="3575775" cy="314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85" y="684345"/>
            <a:ext cx="10800000" cy="412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2827" y="1581593"/>
            <a:ext cx="1514285" cy="27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19018" y="2994283"/>
            <a:ext cx="228571" cy="8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3304" y="2946557"/>
            <a:ext cx="1980952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5208" y="4311520"/>
            <a:ext cx="857142" cy="295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5"/>
          <a:stretch>
            <a:fillRect/>
          </a:stretch>
        </p:blipFill>
        <p:spPr>
          <a:xfrm>
            <a:off x="5285740" y="3933190"/>
            <a:ext cx="6144260" cy="270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8571" y="2431910"/>
            <a:ext cx="1266666" cy="286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4"/>
          <a:stretch>
            <a:fillRect/>
          </a:stretch>
        </p:blipFill>
        <p:spPr>
          <a:xfrm>
            <a:off x="3575685" y="2924810"/>
            <a:ext cx="4104730" cy="354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9523" y="2592599"/>
            <a:ext cx="504761" cy="39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/>
          <a:stretch>
            <a:fillRect/>
          </a:stretch>
        </p:blipFill>
        <p:spPr>
          <a:xfrm>
            <a:off x="3935820" y="3140710"/>
            <a:ext cx="6432460" cy="354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071631"/>
            <a:ext cx="3933333" cy="324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625170"/>
            <a:ext cx="3961904" cy="3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188253"/>
            <a:ext cx="2780952" cy="31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732248"/>
            <a:ext cx="5219047" cy="3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700"/>
            <a:ext cx="10800000" cy="537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2527" y="3356824"/>
            <a:ext cx="4447619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5384" y="4005329"/>
            <a:ext cx="3161904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4908" y="4653834"/>
            <a:ext cx="3028571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95070" y="5302250"/>
            <a:ext cx="453390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3213100"/>
            <a:ext cx="2993390" cy="3411855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 b="87215"/>
          <a:stretch>
            <a:fillRect/>
          </a:stretch>
        </p:blipFill>
        <p:spPr>
          <a:xfrm>
            <a:off x="1055370" y="5805170"/>
            <a:ext cx="7680325" cy="5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839470" y="5877560"/>
            <a:ext cx="713549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6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91" r="28886"/>
          <a:stretch>
            <a:fillRect/>
          </a:stretch>
        </p:blipFill>
        <p:spPr>
          <a:xfrm>
            <a:off x="720090" y="1557020"/>
            <a:ext cx="7680325" cy="342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557020"/>
            <a:ext cx="614553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13082"/>
            <a:ext cx="3019047" cy="34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14329"/>
            <a:ext cx="4304761" cy="30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596488"/>
            <a:ext cx="3066666" cy="30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188191"/>
            <a:ext cx="2400000" cy="30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772920"/>
            <a:ext cx="2698750" cy="27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11320"/>
            <a:ext cx="10800000" cy="2243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190"/>
            <a:ext cx="10800000" cy="406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85384" y="2759234"/>
            <a:ext cx="5333333" cy="3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85384" y="3341008"/>
            <a:ext cx="1733333" cy="820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585384" y="4418722"/>
            <a:ext cx="4580952" cy="2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85384" y="5010034"/>
            <a:ext cx="1809523" cy="257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85384" y="5515511"/>
            <a:ext cx="5809523" cy="3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585384" y="6059136"/>
            <a:ext cx="3952380" cy="343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524325"/>
            <a:ext cx="10800000" cy="463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056" y="3039083"/>
            <a:ext cx="2704761" cy="34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4722" y="3620144"/>
            <a:ext cx="1695238" cy="29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88532" y="3610619"/>
            <a:ext cx="2161904" cy="30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4722" y="4153578"/>
            <a:ext cx="6504761" cy="33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4722" y="4725114"/>
            <a:ext cx="1676190" cy="29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69484" y="4715588"/>
            <a:ext cx="2057142" cy="30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085080"/>
            <a:ext cx="9690735" cy="195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801370" y="5161280"/>
            <a:ext cx="221742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801370" y="5509895"/>
            <a:ext cx="228790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801370" y="6071235"/>
            <a:ext cx="2165350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84345"/>
            <a:ext cx="10800000" cy="240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781115"/>
            <a:ext cx="10800000" cy="389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73039" y="3009916"/>
            <a:ext cx="6161904" cy="1372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873125" y="4630420"/>
            <a:ext cx="389445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73039" y="5183530"/>
            <a:ext cx="2828571" cy="3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873039" y="5736466"/>
            <a:ext cx="3638095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873039" y="6327537"/>
            <a:ext cx="1809523" cy="25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4767580" y="4630420"/>
            <a:ext cx="389445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848300"/>
            <a:ext cx="10800000" cy="200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04105" y="2724982"/>
            <a:ext cx="295238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612590"/>
            <a:ext cx="10800000" cy="300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01205"/>
            <a:ext cx="10800000" cy="342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01284" y="4274239"/>
            <a:ext cx="4800000" cy="32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801284" y="4865944"/>
            <a:ext cx="2504761" cy="27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01370" y="5380990"/>
            <a:ext cx="246951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801370" y="5934710"/>
            <a:ext cx="527177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801284" y="6488362"/>
            <a:ext cx="5190476" cy="31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3305810" y="5361940"/>
            <a:ext cx="320294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47890" y="3860800"/>
            <a:ext cx="2543175" cy="2724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313"/>
            <a:ext cx="6495238" cy="33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82792"/>
            <a:ext cx="3076190" cy="343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238" y="2450504"/>
            <a:ext cx="3009523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70522"/>
            <a:ext cx="3085714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340" y="3690620"/>
            <a:ext cx="598360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310380"/>
            <a:ext cx="613029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883150"/>
            <a:ext cx="837819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9986"/>
            <a:ext cx="4580952" cy="276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11020"/>
            <a:ext cx="892048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59916"/>
            <a:ext cx="3257142" cy="295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013710"/>
            <a:ext cx="503301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823839"/>
            <a:ext cx="4485714" cy="34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529646"/>
            <a:ext cx="6914285" cy="35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04605" y="1805305"/>
            <a:ext cx="254317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540200"/>
            <a:ext cx="10800000" cy="332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3789045"/>
            <a:ext cx="177101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167"/>
            <a:ext cx="4523809" cy="3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4680" y="1772920"/>
            <a:ext cx="389572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92734"/>
            <a:ext cx="3104761" cy="3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050658"/>
            <a:ext cx="4133333" cy="629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051847"/>
            <a:ext cx="1923809" cy="26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633490"/>
            <a:ext cx="3371428" cy="324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908685"/>
            <a:ext cx="2530475" cy="400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6044"/>
            <a:ext cx="1876190" cy="30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35351"/>
            <a:ext cx="7447619" cy="63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675255"/>
            <a:ext cx="5557520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91440"/>
            <a:ext cx="2885714" cy="30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359275"/>
            <a:ext cx="719328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80550" y="1268730"/>
            <a:ext cx="2244725" cy="355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467810"/>
            <a:ext cx="10800000" cy="4299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62"/>
          <a:stretch>
            <a:fillRect/>
          </a:stretch>
        </p:blipFill>
        <p:spPr>
          <a:xfrm>
            <a:off x="4367530" y="3860800"/>
            <a:ext cx="2207350" cy="350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2" r="-21872"/>
          <a:stretch>
            <a:fillRect/>
          </a:stretch>
        </p:blipFill>
        <p:spPr>
          <a:xfrm>
            <a:off x="3431540" y="3429635"/>
            <a:ext cx="10800080" cy="350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605"/>
            <a:ext cx="1314285" cy="32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63395"/>
            <a:ext cx="388493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82976"/>
            <a:ext cx="3838095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917190"/>
            <a:ext cx="227647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55820" y="1700530"/>
            <a:ext cx="486600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22347"/>
            <a:ext cx="6476190" cy="1534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5471795"/>
            <a:ext cx="405701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6082021"/>
            <a:ext cx="3914285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99740" y="2924810"/>
            <a:ext cx="376301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6804025" y="2924810"/>
            <a:ext cx="345503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739005" y="5464175"/>
            <a:ext cx="405701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animBg="1"/>
      <p:bldP spid="10" grpId="0" bldLvl="0" animBg="1"/>
      <p:bldP spid="11" grpId="0" animBg="1"/>
      <p:bldP spid="2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5" y="611955"/>
            <a:ext cx="10800000" cy="423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8397" y="1516855"/>
            <a:ext cx="276190" cy="28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0302" y="3640988"/>
            <a:ext cx="333333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/>
          <a:stretch>
            <a:fillRect/>
          </a:stretch>
        </p:blipFill>
        <p:spPr>
          <a:xfrm>
            <a:off x="8637905" y="3860800"/>
            <a:ext cx="3554095" cy="285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797560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487135"/>
            <a:ext cx="7323809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097002"/>
            <a:ext cx="4123809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658235"/>
            <a:ext cx="9130030" cy="99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974245"/>
            <a:ext cx="4361904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603170"/>
            <a:ext cx="2857142" cy="27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6184448"/>
            <a:ext cx="3561904" cy="314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790700"/>
            <a:ext cx="995045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8688070" y="1066165"/>
            <a:ext cx="207518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animBg="1"/>
      <p:bldP spid="13" grpId="0" bldLvl="0" animBg="1"/>
      <p:bldP spid="15" grpId="0" animBg="1"/>
      <p:bldP spid="16" grpId="0" animBg="1"/>
      <p:bldP spid="17" grpId="0" animBg="1"/>
      <p:bldP spid="2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1" r="38881"/>
          <a:stretch>
            <a:fillRect/>
          </a:stretch>
        </p:blipFill>
        <p:spPr>
          <a:xfrm>
            <a:off x="4944110" y="3068955"/>
            <a:ext cx="2088515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>
            <a:fillRect/>
          </a:stretch>
        </p:blipFill>
        <p:spPr>
          <a:xfrm>
            <a:off x="444500" y="764540"/>
            <a:ext cx="10800080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215838" y="1622803"/>
            <a:ext cx="285714" cy="29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55"/>
          <a:stretch>
            <a:fillRect/>
          </a:stretch>
        </p:blipFill>
        <p:spPr>
          <a:xfrm>
            <a:off x="695325" y="764540"/>
            <a:ext cx="10800080" cy="205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66663" y="1645950"/>
            <a:ext cx="285714" cy="29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3" r="4216"/>
          <a:stretch>
            <a:fillRect/>
          </a:stretch>
        </p:blipFill>
        <p:spPr>
          <a:xfrm>
            <a:off x="4079875" y="2204720"/>
            <a:ext cx="3599815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10800000" cy="469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7094" y="1612762"/>
            <a:ext cx="285715" cy="30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44713" y="4310508"/>
            <a:ext cx="266666" cy="295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9167495" y="4085590"/>
            <a:ext cx="2645410" cy="262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r="34884"/>
          <a:stretch>
            <a:fillRect/>
          </a:stretch>
        </p:blipFill>
        <p:spPr>
          <a:xfrm>
            <a:off x="4872355" y="2780665"/>
            <a:ext cx="3024415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2"/>
          <a:stretch>
            <a:fillRect/>
          </a:stretch>
        </p:blipFill>
        <p:spPr>
          <a:xfrm>
            <a:off x="720090" y="972185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91428" y="2477096"/>
            <a:ext cx="295238" cy="28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43"/>
          <a:stretch>
            <a:fillRect/>
          </a:stretch>
        </p:blipFill>
        <p:spPr>
          <a:xfrm>
            <a:off x="661670" y="980625"/>
            <a:ext cx="10800080" cy="250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42532" y="2456390"/>
            <a:ext cx="276190" cy="28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1"/>
          <a:stretch>
            <a:fillRect/>
          </a:stretch>
        </p:blipFill>
        <p:spPr>
          <a:xfrm>
            <a:off x="4152175" y="3213100"/>
            <a:ext cx="3623400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3155632"/>
            <a:ext cx="285714" cy="3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commondata" val="eyJoZGlkIjoiMWU5NTkzNjQ2NzQyNDFkNzhmODUwZGZiNTQ0ZGRhZj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