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9" r:id="rId4"/>
    <p:sldId id="396" r:id="rId5"/>
    <p:sldId id="395" r:id="rId6"/>
    <p:sldId id="394" r:id="rId7"/>
    <p:sldId id="393" r:id="rId8"/>
    <p:sldId id="392" r:id="rId9"/>
    <p:sldId id="391" r:id="rId10"/>
    <p:sldId id="390" r:id="rId11"/>
    <p:sldId id="389" r:id="rId12"/>
    <p:sldId id="388" r:id="rId13"/>
    <p:sldId id="386" r:id="rId14"/>
    <p:sldId id="385" r:id="rId15"/>
    <p:sldId id="384" r:id="rId16"/>
    <p:sldId id="383" r:id="rId17"/>
    <p:sldId id="382" r:id="rId18"/>
    <p:sldId id="381" r:id="rId19"/>
    <p:sldId id="380" r:id="rId20"/>
    <p:sldId id="379" r:id="rId21"/>
    <p:sldId id="378" r:id="rId22"/>
    <p:sldId id="377" r:id="rId23"/>
    <p:sldId id="376" r:id="rId24"/>
    <p:sldId id="375" r:id="rId25"/>
    <p:sldId id="374" r:id="rId26"/>
    <p:sldId id="373" r:id="rId27"/>
    <p:sldId id="372" r:id="rId28"/>
    <p:sldId id="371" r:id="rId29"/>
    <p:sldId id="370" r:id="rId30"/>
    <p:sldId id="369" r:id="rId31"/>
    <p:sldId id="368" r:id="rId32"/>
    <p:sldId id="367" r:id="rId33"/>
    <p:sldId id="366" r:id="rId34"/>
    <p:sldId id="365" r:id="rId35"/>
    <p:sldId id="364" r:id="rId36"/>
  </p:sldIdLst>
  <p:sldSz cx="12192000" cy="6858000"/>
  <p:notesSz cx="6858000" cy="9144000"/>
  <p:custDataLst>
    <p:tags r:id="rId4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2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7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5.png"/><Relationship Id="rId2" Type="http://schemas.openxmlformats.org/officeDocument/2006/relationships/tags" Target="../tags/tag8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0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16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060390"/>
            <a:ext cx="10800000" cy="2819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2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9590" y="2535555"/>
            <a:ext cx="354330" cy="363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58095" y="4451637"/>
            <a:ext cx="980952" cy="324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2269825"/>
            <a:ext cx="2666666" cy="324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29523" y="3529479"/>
            <a:ext cx="3971428" cy="381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48571" y="3548565"/>
            <a:ext cx="1447618" cy="362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9523" y="4216563"/>
            <a:ext cx="580952" cy="314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677"/>
          <a:stretch>
            <a:fillRect/>
          </a:stretch>
        </p:blipFill>
        <p:spPr>
          <a:xfrm>
            <a:off x="695325" y="4598035"/>
            <a:ext cx="10800080" cy="152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3" r="70890"/>
          <a:stretch>
            <a:fillRect/>
          </a:stretch>
        </p:blipFill>
        <p:spPr>
          <a:xfrm>
            <a:off x="5285105" y="3356610"/>
            <a:ext cx="3143885" cy="337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07510"/>
            <a:ext cx="10800000" cy="2686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62530" y="2217418"/>
            <a:ext cx="676190" cy="304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33959" y="2846139"/>
            <a:ext cx="447619" cy="295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81578" y="2846139"/>
            <a:ext cx="657142" cy="295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5" t="4323" r="40222"/>
          <a:stretch>
            <a:fillRect/>
          </a:stretch>
        </p:blipFill>
        <p:spPr>
          <a:xfrm>
            <a:off x="3792220" y="3141345"/>
            <a:ext cx="3383915" cy="337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9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10476" y="3696605"/>
            <a:ext cx="447619" cy="29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3" t="4323"/>
          <a:stretch>
            <a:fillRect/>
          </a:stretch>
        </p:blipFill>
        <p:spPr>
          <a:xfrm>
            <a:off x="4545965" y="3429000"/>
            <a:ext cx="4415790" cy="337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3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838814"/>
            <a:ext cx="5561904" cy="314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449830"/>
            <a:ext cx="5940425" cy="2093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908685"/>
            <a:ext cx="4010025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5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2448475"/>
            <a:ext cx="6790476" cy="352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265" y="3029585"/>
            <a:ext cx="609219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58265" y="3658235"/>
            <a:ext cx="5173345" cy="939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58095" y="4772734"/>
            <a:ext cx="5847619" cy="361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8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9754" y="3666631"/>
            <a:ext cx="4947504" cy="325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4895" y="4227259"/>
            <a:ext cx="4514146" cy="316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4895" y="4778844"/>
            <a:ext cx="5805192" cy="325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5867" y="5357557"/>
            <a:ext cx="758376" cy="271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24610" y="5882005"/>
            <a:ext cx="5328920" cy="749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6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34381"/>
            <a:ext cx="5571428" cy="333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535960"/>
            <a:ext cx="6342857" cy="305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056890"/>
            <a:ext cx="5398135" cy="73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4022725"/>
            <a:ext cx="3919220" cy="37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90" y="4634230"/>
            <a:ext cx="700786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75920" y="1844675"/>
            <a:ext cx="7581900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bldLvl="0" animBg="1"/>
      <p:bldP spid="18" grpId="0" bldLvl="0" animBg="1"/>
      <p:bldP spid="20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628590"/>
            <a:ext cx="10800000" cy="4657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438092" y="1780971"/>
            <a:ext cx="333333" cy="285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466663" y="5180983"/>
            <a:ext cx="285714" cy="295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53160"/>
            <a:ext cx="6870700" cy="382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3890" y="1700530"/>
            <a:ext cx="782955" cy="35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890520"/>
            <a:ext cx="5507355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539490"/>
            <a:ext cx="5287645" cy="35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4116705"/>
            <a:ext cx="6111875" cy="797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26845" y="1700530"/>
            <a:ext cx="1953260" cy="35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612140" y="2276475"/>
            <a:ext cx="1739900" cy="35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auto">
          <a:xfrm>
            <a:off x="2352040" y="2295525"/>
            <a:ext cx="1739900" cy="35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1" grpId="0" bldLvl="0" animBg="1"/>
      <p:bldP spid="15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7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6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0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62479"/>
            <a:ext cx="3742857" cy="314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24395"/>
            <a:ext cx="9352380" cy="333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305358"/>
            <a:ext cx="8371428" cy="361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886322"/>
            <a:ext cx="6752380" cy="342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467285"/>
            <a:ext cx="9619047" cy="333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58165" y="4038600"/>
            <a:ext cx="2176145" cy="838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5052060"/>
            <a:ext cx="9424035" cy="771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6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3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6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43584"/>
            <a:ext cx="5152380" cy="333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53333" y="1143584"/>
            <a:ext cx="1066666" cy="314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706001"/>
            <a:ext cx="6219047" cy="333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277950"/>
            <a:ext cx="4514285" cy="314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840366"/>
            <a:ext cx="2333333" cy="295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53333" y="2840366"/>
            <a:ext cx="3295238" cy="305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402783"/>
            <a:ext cx="3095238" cy="305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965199"/>
            <a:ext cx="6076190" cy="324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527615"/>
            <a:ext cx="3257142" cy="324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5070967"/>
            <a:ext cx="9580952" cy="343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2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5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4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95992"/>
            <a:ext cx="4266666" cy="314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687339"/>
            <a:ext cx="1752380" cy="26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230997"/>
            <a:ext cx="2285714" cy="305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784194"/>
            <a:ext cx="2514285" cy="305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35280" y="3213100"/>
            <a:ext cx="4104005" cy="933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04" y="4291176"/>
            <a:ext cx="4238095" cy="333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04" y="4863448"/>
            <a:ext cx="2285714" cy="314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04" y="5464333"/>
            <a:ext cx="9961904" cy="324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1904" y="6055681"/>
            <a:ext cx="1752380" cy="343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8555" y="995680"/>
            <a:ext cx="5741670" cy="4145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2" grpId="0" bldLvl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10" y="251910"/>
            <a:ext cx="10800000" cy="2862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93"/>
          <a:stretch>
            <a:fillRect/>
          </a:stretch>
        </p:blipFill>
        <p:spPr>
          <a:xfrm>
            <a:off x="983615" y="3068955"/>
            <a:ext cx="10800080" cy="201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4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1868614"/>
            <a:ext cx="276190" cy="295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00952" y="4339073"/>
            <a:ext cx="276190" cy="28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41"/>
          <a:stretch>
            <a:fillRect/>
          </a:stretch>
        </p:blipFill>
        <p:spPr>
          <a:xfrm>
            <a:off x="767715" y="1268545"/>
            <a:ext cx="10800080" cy="3074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9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86349"/>
            <a:ext cx="8257142" cy="352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648570"/>
            <a:ext cx="3390476" cy="333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220319"/>
            <a:ext cx="6152380" cy="343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792068"/>
            <a:ext cx="9904761" cy="333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373347"/>
            <a:ext cx="914285" cy="295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906980"/>
            <a:ext cx="6657142" cy="343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488258"/>
            <a:ext cx="5228571" cy="323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5021891"/>
            <a:ext cx="6590476" cy="352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6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8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887650"/>
            <a:ext cx="7095238" cy="32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488078"/>
            <a:ext cx="3323809" cy="266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4050384"/>
            <a:ext cx="2009523" cy="266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4612689"/>
            <a:ext cx="1809523" cy="257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5146403"/>
            <a:ext cx="3038095" cy="314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39047" y="5136872"/>
            <a:ext cx="3371428" cy="314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5689647"/>
            <a:ext cx="1809523" cy="333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6299605"/>
            <a:ext cx="2200000" cy="266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6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96091"/>
            <a:ext cx="4876190" cy="334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659273"/>
            <a:ext cx="5038095" cy="334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241546"/>
            <a:ext cx="5542857" cy="31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795183"/>
            <a:ext cx="1838095" cy="324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348820"/>
            <a:ext cx="5838095" cy="334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959730"/>
            <a:ext cx="7314285" cy="639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174"/>
          <a:stretch>
            <a:fillRect/>
          </a:stretch>
        </p:blipFill>
        <p:spPr>
          <a:xfrm>
            <a:off x="720090" y="972185"/>
            <a:ext cx="10800080" cy="209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1906026"/>
            <a:ext cx="266666" cy="285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942"/>
          <a:stretch>
            <a:fillRect/>
          </a:stretch>
        </p:blipFill>
        <p:spPr>
          <a:xfrm>
            <a:off x="3863975" y="3500755"/>
            <a:ext cx="3138260" cy="2789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13"/>
          <a:stretch>
            <a:fillRect/>
          </a:stretch>
        </p:blipFill>
        <p:spPr>
          <a:xfrm>
            <a:off x="479425" y="836480"/>
            <a:ext cx="10800080" cy="276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0241239" y="1747241"/>
            <a:ext cx="285715" cy="295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9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0000" y="1762580"/>
            <a:ext cx="285714" cy="295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26" r="34937"/>
          <a:stretch>
            <a:fillRect/>
          </a:stretch>
        </p:blipFill>
        <p:spPr>
          <a:xfrm>
            <a:off x="4224020" y="2853055"/>
            <a:ext cx="3384460" cy="2789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55" y="684345"/>
            <a:ext cx="10800000" cy="5093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15483" y="2859212"/>
            <a:ext cx="285714" cy="29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98" r="10937"/>
          <a:stretch>
            <a:fillRect/>
          </a:stretch>
        </p:blipFill>
        <p:spPr>
          <a:xfrm>
            <a:off x="9840595" y="3284855"/>
            <a:ext cx="2034540" cy="2542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1791333"/>
            <a:ext cx="333333" cy="285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0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05714" y="3070076"/>
            <a:ext cx="295237" cy="305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2023-10-31T07:47:14Z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