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3" r:id="rId4"/>
    <p:sldId id="410" r:id="rId5"/>
    <p:sldId id="409" r:id="rId6"/>
    <p:sldId id="408" r:id="rId7"/>
    <p:sldId id="407" r:id="rId8"/>
    <p:sldId id="405" r:id="rId9"/>
    <p:sldId id="404" r:id="rId10"/>
    <p:sldId id="402" r:id="rId11"/>
    <p:sldId id="401" r:id="rId12"/>
    <p:sldId id="400" r:id="rId13"/>
    <p:sldId id="398" r:id="rId14"/>
    <p:sldId id="397" r:id="rId15"/>
    <p:sldId id="395" r:id="rId16"/>
    <p:sldId id="394" r:id="rId17"/>
    <p:sldId id="393" r:id="rId18"/>
    <p:sldId id="392" r:id="rId19"/>
    <p:sldId id="391" r:id="rId20"/>
    <p:sldId id="390" r:id="rId21"/>
    <p:sldId id="389" r:id="rId22"/>
    <p:sldId id="388" r:id="rId23"/>
    <p:sldId id="387" r:id="rId24"/>
    <p:sldId id="386" r:id="rId25"/>
    <p:sldId id="385" r:id="rId26"/>
    <p:sldId id="384" r:id="rId27"/>
    <p:sldId id="383" r:id="rId28"/>
    <p:sldId id="382" r:id="rId29"/>
    <p:sldId id="381" r:id="rId30"/>
    <p:sldId id="380" r:id="rId31"/>
    <p:sldId id="379" r:id="rId32"/>
    <p:sldId id="378" r:id="rId33"/>
    <p:sldId id="377" r:id="rId34"/>
    <p:sldId id="376" r:id="rId35"/>
    <p:sldId id="375" r:id="rId36"/>
    <p:sldId id="374" r:id="rId37"/>
    <p:sldId id="373" r:id="rId38"/>
    <p:sldId id="372" r:id="rId39"/>
    <p:sldId id="371" r:id="rId40"/>
    <p:sldId id="370" r:id="rId41"/>
    <p:sldId id="369" r:id="rId42"/>
    <p:sldId id="368" r:id="rId43"/>
    <p:sldId id="366" r:id="rId44"/>
    <p:sldId id="365" r:id="rId45"/>
    <p:sldId id="364" r:id="rId46"/>
  </p:sldIdLst>
  <p:sldSz cx="12192000" cy="6858000"/>
  <p:notesSz cx="6858000" cy="9144000"/>
  <p:custDataLst>
    <p:tags r:id="rId5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20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5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6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tags" Target="../tags/tag19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5460"/>
            <a:ext cx="10800000" cy="288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476190"/>
            <a:ext cx="10800000" cy="35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9197" y="2841545"/>
            <a:ext cx="266666" cy="286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72"/>
          <a:stretch>
            <a:fillRect/>
          </a:stretch>
        </p:blipFill>
        <p:spPr>
          <a:xfrm>
            <a:off x="191770" y="1124770"/>
            <a:ext cx="10800080" cy="64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4" t="19191" r="18220"/>
          <a:stretch>
            <a:fillRect/>
          </a:stretch>
        </p:blipFill>
        <p:spPr>
          <a:xfrm>
            <a:off x="8976360" y="3213100"/>
            <a:ext cx="2736215" cy="333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3058482"/>
            <a:ext cx="2085714" cy="35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4963946"/>
            <a:ext cx="323809" cy="35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8760460" y="4293235"/>
            <a:ext cx="2035810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761" y="2193132"/>
            <a:ext cx="590476" cy="324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6190" y="4082070"/>
            <a:ext cx="447619" cy="29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/>
          <a:stretch>
            <a:fillRect/>
          </a:stretch>
        </p:blipFill>
        <p:spPr>
          <a:xfrm>
            <a:off x="6240145" y="2853055"/>
            <a:ext cx="6118860" cy="351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809" y="3105859"/>
            <a:ext cx="923809" cy="28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4" r="77327"/>
          <a:stretch>
            <a:fillRect/>
          </a:stretch>
        </p:blipFill>
        <p:spPr>
          <a:xfrm>
            <a:off x="4704080" y="3105785"/>
            <a:ext cx="2783930" cy="368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324300"/>
            <a:ext cx="10800000" cy="485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0757" y="4641779"/>
            <a:ext cx="1247619" cy="381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4890"/>
          <a:stretch>
            <a:fillRect/>
          </a:stretch>
        </p:blipFill>
        <p:spPr>
          <a:xfrm>
            <a:off x="7392035" y="4149090"/>
            <a:ext cx="2345690" cy="245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165" y="3213100"/>
            <a:ext cx="2569210" cy="32118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9084"/>
            <a:ext cx="6923809" cy="343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26187"/>
            <a:ext cx="3819047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03751"/>
            <a:ext cx="5304761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881315"/>
            <a:ext cx="1923809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758879"/>
            <a:ext cx="2771428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91428" y="4768418"/>
            <a:ext cx="895238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24761" y="4758879"/>
            <a:ext cx="4857142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204356"/>
            <a:ext cx="4914285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4129735"/>
            <a:ext cx="276190" cy="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4082035"/>
            <a:ext cx="3390476" cy="3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58095" y="4959713"/>
            <a:ext cx="1847619" cy="3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10476" y="5837392"/>
            <a:ext cx="2276190" cy="31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643809" y="5827852"/>
            <a:ext cx="3914285" cy="31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2777"/>
          <a:stretch>
            <a:fillRect/>
          </a:stretch>
        </p:blipFill>
        <p:spPr>
          <a:xfrm>
            <a:off x="8040370" y="2853055"/>
            <a:ext cx="3223895" cy="356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3055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80737"/>
            <a:ext cx="6390476" cy="36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62849"/>
            <a:ext cx="4104761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59144"/>
            <a:ext cx="4095238" cy="31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538220"/>
            <a:ext cx="7353935" cy="941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030470"/>
            <a:ext cx="223329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2708910"/>
            <a:ext cx="239077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84165"/>
            <a:ext cx="10800000" cy="3432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47615" y="2108319"/>
            <a:ext cx="304761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05912"/>
            <a:ext cx="219047" cy="66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296372"/>
            <a:ext cx="4171428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64544"/>
            <a:ext cx="3790476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80419"/>
            <a:ext cx="3390476" cy="267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929511"/>
            <a:ext cx="4561904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807224"/>
            <a:ext cx="3009523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58730"/>
            <a:ext cx="2952380" cy="29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38036"/>
            <a:ext cx="2923809" cy="29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46015"/>
            <a:ext cx="238095" cy="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36458"/>
            <a:ext cx="1733333" cy="267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644900"/>
            <a:ext cx="2538095" cy="29571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49105"/>
            <a:ext cx="6009523" cy="324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317750"/>
            <a:ext cx="360616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33482"/>
            <a:ext cx="3809523" cy="26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139983"/>
            <a:ext cx="5009523" cy="35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0006"/>
            <a:ext cx="6228571" cy="32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07105"/>
            <a:ext cx="5123809" cy="31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75127"/>
            <a:ext cx="4104761" cy="32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24761" y="2984666"/>
            <a:ext cx="2400000" cy="31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843149"/>
            <a:ext cx="5895238" cy="32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4285" y="3953462"/>
            <a:ext cx="419048" cy="34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53078"/>
            <a:ext cx="5761904" cy="34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29558"/>
            <a:ext cx="1838095" cy="34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34619"/>
            <a:ext cx="2952380" cy="28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001572"/>
            <a:ext cx="3333333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2380" y="4182584"/>
            <a:ext cx="133333" cy="11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670"/>
            <a:ext cx="2876190" cy="205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758233"/>
            <a:ext cx="3980952" cy="286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05684"/>
            <a:ext cx="5447619" cy="343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92332"/>
            <a:ext cx="2971428" cy="31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07581"/>
            <a:ext cx="1847619" cy="26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984695"/>
            <a:ext cx="2257142" cy="26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833208"/>
            <a:ext cx="4619047" cy="28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738924"/>
            <a:ext cx="1809523" cy="2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2106360"/>
            <a:ext cx="285714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91428" y="4632456"/>
            <a:ext cx="285714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7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58" y="1264430"/>
            <a:ext cx="4208634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558" y="2088553"/>
            <a:ext cx="2764408" cy="28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558" y="2903815"/>
            <a:ext cx="3056797" cy="28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58" y="3719076"/>
            <a:ext cx="2764408" cy="28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558" y="4560923"/>
            <a:ext cx="2064445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58" y="5349600"/>
            <a:ext cx="3739039" cy="28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558" y="6200307"/>
            <a:ext cx="1674593" cy="23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77446"/>
            <a:ext cx="238095" cy="5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267901"/>
            <a:ext cx="6628571" cy="26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46059"/>
            <a:ext cx="2133333" cy="26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33763"/>
            <a:ext cx="238095" cy="5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14672"/>
            <a:ext cx="2742857" cy="26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9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742" y="1380188"/>
            <a:ext cx="1395929" cy="29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1252" y="1362047"/>
            <a:ext cx="4858560" cy="326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742" y="2205637"/>
            <a:ext cx="1740379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742" y="3040157"/>
            <a:ext cx="4441594" cy="299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742" y="3865606"/>
            <a:ext cx="4523174" cy="326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3895" y="4631055"/>
            <a:ext cx="6468110" cy="207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487170"/>
            <a:ext cx="394843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45219"/>
            <a:ext cx="4761904" cy="33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222553"/>
            <a:ext cx="2152380" cy="314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099887"/>
            <a:ext cx="3704761" cy="33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967685"/>
            <a:ext cx="7866666" cy="33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655820" y="1477010"/>
            <a:ext cx="194056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375"/>
            <a:ext cx="3314285" cy="266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68230"/>
            <a:ext cx="2323809" cy="324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2380" y="2068230"/>
            <a:ext cx="3180952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45214"/>
            <a:ext cx="2971428" cy="29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91428" y="2935682"/>
            <a:ext cx="4695238" cy="333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81921"/>
            <a:ext cx="2647619" cy="343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86666" y="1372388"/>
            <a:ext cx="3971428" cy="35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270760"/>
            <a:ext cx="3344545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558540"/>
            <a:ext cx="644461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585029"/>
            <a:ext cx="2971428" cy="35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476065"/>
            <a:ext cx="10800000" cy="479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20208"/>
            <a:ext cx="1695238" cy="295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1458353"/>
            <a:ext cx="276190" cy="57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00952" y="1401135"/>
            <a:ext cx="4438095" cy="33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68943"/>
            <a:ext cx="1838095" cy="34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174895"/>
            <a:ext cx="2990476" cy="295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042703"/>
            <a:ext cx="4695238" cy="314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910510"/>
            <a:ext cx="3333333" cy="32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72380" y="5101237"/>
            <a:ext cx="133333" cy="11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0640"/>
            <a:ext cx="2876190" cy="204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830008"/>
            <a:ext cx="3980952" cy="29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2144086"/>
            <a:ext cx="295238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34135"/>
            <a:ext cx="798004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230755"/>
            <a:ext cx="295211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79331"/>
            <a:ext cx="2152380" cy="33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966126"/>
            <a:ext cx="4809523" cy="33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843386"/>
            <a:ext cx="1800000" cy="314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720646"/>
            <a:ext cx="3704761" cy="33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19830" y="2211705"/>
            <a:ext cx="295211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8365490" cy="425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5088255" y="4220845"/>
            <a:ext cx="3837940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7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074420"/>
            <a:ext cx="532955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862" y="1715501"/>
            <a:ext cx="4693860" cy="27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862" y="2288083"/>
            <a:ext cx="2048230" cy="27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862" y="2860664"/>
            <a:ext cx="6153224" cy="27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862" y="3441792"/>
            <a:ext cx="2782179" cy="26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4195" y="4014470"/>
            <a:ext cx="5859780" cy="140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862" y="5723572"/>
            <a:ext cx="3558799" cy="26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862" y="6321792"/>
            <a:ext cx="1612981" cy="23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4970"/>
            <a:ext cx="3304761" cy="314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53870"/>
            <a:ext cx="544639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82638"/>
            <a:ext cx="5247619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30769"/>
            <a:ext cx="2285714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669665"/>
            <a:ext cx="70027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5295" y="4307840"/>
            <a:ext cx="5702935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bldLvl="0" animBg="1"/>
      <p:bldP spid="1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791282"/>
            <a:ext cx="3352380" cy="31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1428" y="1162530"/>
            <a:ext cx="2971428" cy="15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67838"/>
            <a:ext cx="4009523" cy="30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34696"/>
            <a:ext cx="1800000" cy="26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5" y="540200"/>
            <a:ext cx="10800000" cy="399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8349" y="2630716"/>
            <a:ext cx="295238" cy="29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9480550" y="2996565"/>
            <a:ext cx="2761615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309938"/>
            <a:ext cx="333333" cy="29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r="37221"/>
          <a:stretch>
            <a:fillRect/>
          </a:stretch>
        </p:blipFill>
        <p:spPr>
          <a:xfrm>
            <a:off x="3863975" y="3429000"/>
            <a:ext cx="3000375" cy="318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396055"/>
            <a:ext cx="10800000" cy="363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7759" y="2529570"/>
            <a:ext cx="285715" cy="2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/>
          <a:stretch>
            <a:fillRect/>
          </a:stretch>
        </p:blipFill>
        <p:spPr>
          <a:xfrm>
            <a:off x="3648165" y="3213100"/>
            <a:ext cx="3623855" cy="351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704705" cy="39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550" y="3572510"/>
            <a:ext cx="33782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0"/>
          <a:stretch>
            <a:fillRect/>
          </a:stretch>
        </p:blipFill>
        <p:spPr>
          <a:xfrm>
            <a:off x="10531475" y="2420620"/>
            <a:ext cx="1660525" cy="371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7"/>
          <a:stretch>
            <a:fillRect/>
          </a:stretch>
        </p:blipFill>
        <p:spPr>
          <a:xfrm>
            <a:off x="119380" y="4768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194" y="2698744"/>
            <a:ext cx="295238" cy="2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3356610"/>
            <a:ext cx="2300605" cy="28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2023-10-31T06:55:35Z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