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400" r:id="rId5"/>
    <p:sldId id="399" r:id="rId6"/>
    <p:sldId id="398" r:id="rId7"/>
    <p:sldId id="397" r:id="rId8"/>
    <p:sldId id="395" r:id="rId9"/>
    <p:sldId id="393" r:id="rId10"/>
    <p:sldId id="392" r:id="rId11"/>
    <p:sldId id="391" r:id="rId12"/>
    <p:sldId id="390" r:id="rId13"/>
    <p:sldId id="389" r:id="rId14"/>
    <p:sldId id="387" r:id="rId15"/>
    <p:sldId id="386" r:id="rId16"/>
    <p:sldId id="385" r:id="rId17"/>
    <p:sldId id="383" r:id="rId18"/>
    <p:sldId id="382" r:id="rId19"/>
    <p:sldId id="381" r:id="rId20"/>
    <p:sldId id="379" r:id="rId21"/>
    <p:sldId id="378" r:id="rId22"/>
    <p:sldId id="377" r:id="rId23"/>
    <p:sldId id="376" r:id="rId24"/>
    <p:sldId id="375" r:id="rId25"/>
    <p:sldId id="373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5" r:id="rId34"/>
    <p:sldId id="364" r:id="rId35"/>
  </p:sldIdLst>
  <p:sldSz cx="12192000" cy="6858000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3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tags" Target="../tags/tag10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6.png"/><Relationship Id="rId2" Type="http://schemas.openxmlformats.org/officeDocument/2006/relationships/tags" Target="../tags/tag16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22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23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4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34.png"/><Relationship Id="rId2" Type="http://schemas.openxmlformats.org/officeDocument/2006/relationships/tags" Target="../tags/tag25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30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772735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8571" y="1697255"/>
            <a:ext cx="1123809" cy="74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0000" y="4025707"/>
            <a:ext cx="3676190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43809" y="4044792"/>
            <a:ext cx="3085714" cy="362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1715476"/>
            <a:ext cx="419047" cy="29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8571" y="3717144"/>
            <a:ext cx="571428" cy="27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34285" y="3640890"/>
            <a:ext cx="1409523" cy="28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4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6190" y="2605842"/>
            <a:ext cx="257142" cy="296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4620260" y="2606040"/>
            <a:ext cx="2999830" cy="360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4285" y="2434453"/>
            <a:ext cx="1133333" cy="73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r="28887"/>
          <a:stretch>
            <a:fillRect/>
          </a:stretch>
        </p:blipFill>
        <p:spPr>
          <a:xfrm>
            <a:off x="2855595" y="3068955"/>
            <a:ext cx="3384460" cy="360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820"/>
          <a:stretch>
            <a:fillRect/>
          </a:stretch>
        </p:blipFill>
        <p:spPr>
          <a:xfrm>
            <a:off x="720090" y="2996565"/>
            <a:ext cx="10800080" cy="15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/>
          <a:stretch>
            <a:fillRect/>
          </a:stretch>
        </p:blipFill>
        <p:spPr>
          <a:xfrm>
            <a:off x="720090" y="1124400"/>
            <a:ext cx="10800080" cy="34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671645"/>
            <a:ext cx="10800000" cy="305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890" y="833755"/>
            <a:ext cx="4259580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76495" y="822325"/>
            <a:ext cx="5709920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3804" y="1729681"/>
            <a:ext cx="1971428" cy="33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3890" y="2274570"/>
            <a:ext cx="6152515" cy="124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3429450"/>
            <a:ext cx="10800000" cy="322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23570" y="3442335"/>
            <a:ext cx="722630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623570" y="4431665"/>
            <a:ext cx="6215380" cy="1212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23484" y="5911029"/>
            <a:ext cx="7685714" cy="64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b="40937"/>
          <a:stretch>
            <a:fillRect/>
          </a:stretch>
        </p:blipFill>
        <p:spPr>
          <a:xfrm>
            <a:off x="3935730" y="3213100"/>
            <a:ext cx="3768090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578"/>
            <a:ext cx="6609523" cy="34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86911"/>
            <a:ext cx="6780952" cy="34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233295"/>
            <a:ext cx="4892675" cy="1352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15925" y="3663315"/>
            <a:ext cx="2894965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641881"/>
            <a:ext cx="5590476" cy="34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5174615"/>
            <a:ext cx="527748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6043108"/>
            <a:ext cx="7733333" cy="35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bldLvl="0" animBg="1"/>
      <p:bldP spid="17" grpId="0" bldLvl="0" animBg="1"/>
      <p:bldP spid="18" grpId="0" animBg="1"/>
      <p:bldP spid="20" grpId="0" bldLvl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30" y="540200"/>
            <a:ext cx="10800000" cy="368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4115885"/>
            <a:ext cx="10800000" cy="2098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20004" y="4220792"/>
            <a:ext cx="9952380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20004" y="4754866"/>
            <a:ext cx="876190" cy="324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20090" y="5288915"/>
            <a:ext cx="1009142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720004" y="5823013"/>
            <a:ext cx="1219047" cy="324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14" b="49509"/>
          <a:stretch>
            <a:fillRect/>
          </a:stretch>
        </p:blipFill>
        <p:spPr>
          <a:xfrm>
            <a:off x="6456045" y="4495165"/>
            <a:ext cx="5668645" cy="159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1955"/>
            <a:ext cx="10800000" cy="679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196155"/>
            <a:ext cx="10800000" cy="523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23153" y="1634351"/>
            <a:ext cx="285714" cy="29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323153" y="3815806"/>
            <a:ext cx="285714" cy="3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720090" y="972185"/>
            <a:ext cx="5231855" cy="316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95946"/>
            <a:ext cx="2628571" cy="333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91428" y="1095946"/>
            <a:ext cx="2257142" cy="333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639406"/>
            <a:ext cx="2180952" cy="343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73331"/>
            <a:ext cx="4104761" cy="305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735859"/>
            <a:ext cx="4171428" cy="81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756037"/>
            <a:ext cx="1419047" cy="343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34285" y="3756037"/>
            <a:ext cx="3219047" cy="35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980440"/>
            <a:ext cx="3922395" cy="319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91565"/>
            <a:ext cx="3442970" cy="77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919605" y="2997200"/>
            <a:ext cx="2318385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847850" y="2060575"/>
            <a:ext cx="4125595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838700"/>
            <a:ext cx="451802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07670" y="3933190"/>
            <a:ext cx="4943475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372083"/>
            <a:ext cx="2266666" cy="30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043809" y="5400655"/>
            <a:ext cx="609523" cy="26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370" y="1340485"/>
            <a:ext cx="3847465" cy="313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4509135"/>
            <a:ext cx="3048000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300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864471"/>
            <a:ext cx="6095238" cy="334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408730"/>
            <a:ext cx="1152380" cy="305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24344"/>
            <a:ext cx="6085714" cy="362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506797"/>
            <a:ext cx="1133333" cy="26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12863"/>
            <a:ext cx="4857142" cy="315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7105"/>
            <a:ext cx="10800000" cy="290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729615" y="3994150"/>
            <a:ext cx="5078095" cy="80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729529" y="5026113"/>
            <a:ext cx="4085714" cy="34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729529" y="5561182"/>
            <a:ext cx="9885714" cy="34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729529" y="6077141"/>
            <a:ext cx="7333333" cy="334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325" y="2564765"/>
            <a:ext cx="3752850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3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66115" y="3265805"/>
            <a:ext cx="4181475" cy="132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786630"/>
            <a:ext cx="5034915" cy="84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5701030"/>
            <a:ext cx="6647180" cy="103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265805"/>
            <a:ext cx="3108960" cy="327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41400"/>
            <a:ext cx="9510395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1963276"/>
            <a:ext cx="3714285" cy="31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516103"/>
            <a:ext cx="1952380" cy="31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093085"/>
            <a:ext cx="680466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012565"/>
            <a:ext cx="703453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1963420"/>
            <a:ext cx="24860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3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3028950"/>
            <a:ext cx="9961880" cy="984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105344"/>
            <a:ext cx="5761904" cy="342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676774"/>
            <a:ext cx="2371428" cy="8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00952" y="4676774"/>
            <a:ext cx="1400000" cy="8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58095" y="4933918"/>
            <a:ext cx="1838095" cy="31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97683"/>
            <a:ext cx="266666" cy="286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29263"/>
            <a:ext cx="5466666" cy="36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564005"/>
            <a:ext cx="915670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098173"/>
            <a:ext cx="9352380" cy="36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842895"/>
            <a:ext cx="260350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558380"/>
            <a:ext cx="9914285" cy="34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121467"/>
            <a:ext cx="1142857" cy="27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31540" y="2637155"/>
            <a:ext cx="353060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  <p:bldP spid="12" grpId="0" animBg="1"/>
      <p:bldP spid="13" grpId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2853055"/>
            <a:ext cx="10090150" cy="99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2460" y="3925570"/>
            <a:ext cx="10165080" cy="92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5043805"/>
            <a:ext cx="3291205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555615"/>
            <a:ext cx="483425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35730" y="5044440"/>
            <a:ext cx="3291205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5060"/>
            <a:ext cx="10071100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162175"/>
            <a:ext cx="454215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708024"/>
            <a:ext cx="3409523" cy="305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220720"/>
            <a:ext cx="10253345" cy="99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4291330"/>
            <a:ext cx="348742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815840"/>
            <a:ext cx="773620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animBg="1"/>
      <p:bldP spid="15" grpId="0" bldLvl="0" animBg="1"/>
      <p:bldP spid="20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1181921"/>
            <a:ext cx="285714" cy="30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3796401"/>
            <a:ext cx="276190" cy="286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200756"/>
            <a:ext cx="266666" cy="28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753732"/>
            <a:ext cx="285715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52870"/>
            <a:ext cx="10800000" cy="194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68041"/>
            <a:ext cx="276190" cy="28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1"/>
          <a:stretch>
            <a:fillRect/>
          </a:stretch>
        </p:blipFill>
        <p:spPr>
          <a:xfrm>
            <a:off x="4295775" y="3068955"/>
            <a:ext cx="2352130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574885"/>
            <a:ext cx="342858" cy="29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r="44891"/>
          <a:stretch>
            <a:fillRect/>
          </a:stretch>
        </p:blipFill>
        <p:spPr>
          <a:xfrm>
            <a:off x="3072130" y="3140710"/>
            <a:ext cx="3527970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540200"/>
            <a:ext cx="10800000" cy="394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2335" y="3286405"/>
            <a:ext cx="295238" cy="29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4" r="11553"/>
          <a:stretch>
            <a:fillRect/>
          </a:stretch>
        </p:blipFill>
        <p:spPr>
          <a:xfrm>
            <a:off x="4224020" y="4220845"/>
            <a:ext cx="2582545" cy="25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2023-10-31T07:23:02Z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