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176" y="1844864"/>
            <a:ext cx="7229647" cy="10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140968"/>
            <a:ext cx="5438298" cy="7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999" y="4077072"/>
            <a:ext cx="4734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90" r="2078"/>
          <a:stretch>
            <a:fillRect/>
          </a:stretch>
        </p:blipFill>
        <p:spPr>
          <a:xfrm>
            <a:off x="720000" y="980728"/>
            <a:ext cx="11280656" cy="418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301300"/>
            <a:ext cx="342743" cy="390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692696"/>
            <a:ext cx="5415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915267" y="2166288"/>
            <a:ext cx="161128" cy="179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800808"/>
            <a:ext cx="1008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1700808"/>
            <a:ext cx="10080000" cy="456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5965752" y="4697960"/>
            <a:ext cx="1342413" cy="4855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5135296" y="5603553"/>
            <a:ext cx="2172869" cy="437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698" r="2286"/>
          <a:stretch>
            <a:fillRect/>
          </a:stretch>
        </p:blipFill>
        <p:spPr>
          <a:xfrm>
            <a:off x="672000" y="1340768"/>
            <a:ext cx="11256648" cy="43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47438" y="1650971"/>
            <a:ext cx="1637553" cy="4954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51173" y="2632338"/>
            <a:ext cx="1075834" cy="4668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33190" y="3604177"/>
            <a:ext cx="1894611" cy="485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90578" y="4661767"/>
            <a:ext cx="2789553" cy="485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908720"/>
            <a:ext cx="10326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322" r="7490" b="-1"/>
          <a:stretch>
            <a:fillRect/>
          </a:stretch>
        </p:blipFill>
        <p:spPr>
          <a:xfrm>
            <a:off x="1127448" y="836712"/>
            <a:ext cx="10657184" cy="551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2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51305" y="2120649"/>
            <a:ext cx="1666115" cy="486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94975" y="3169645"/>
            <a:ext cx="2313520" cy="4863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56826" y="5258100"/>
            <a:ext cx="4379504" cy="495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46578" y="3196371"/>
            <a:ext cx="4008198" cy="485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9256" y="4234978"/>
            <a:ext cx="1094876" cy="4954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09024" y="4244507"/>
            <a:ext cx="3275107" cy="485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22016" y="5292643"/>
            <a:ext cx="1075834" cy="476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325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57400" y="2905830"/>
            <a:ext cx="266578" cy="2765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183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351" y="1842687"/>
            <a:ext cx="266578" cy="276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56830" y="3253169"/>
            <a:ext cx="276099" cy="285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27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8838" y="1889864"/>
            <a:ext cx="285619" cy="2762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1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137390"/>
            <a:ext cx="323702" cy="276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287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7309" y="1818466"/>
            <a:ext cx="323702" cy="2859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08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8268" y="2540470"/>
            <a:ext cx="323702" cy="276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227605"/>
            <a:ext cx="7920000" cy="269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45" r="3146"/>
          <a:stretch>
            <a:fillRect/>
          </a:stretch>
        </p:blipFill>
        <p:spPr>
          <a:xfrm>
            <a:off x="699134" y="980728"/>
            <a:ext cx="11157506" cy="430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2483184"/>
            <a:ext cx="428429" cy="391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3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56559" y="4101933"/>
            <a:ext cx="391004" cy="356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