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02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1" r:id="rId18"/>
    <p:sldId id="342" r:id="rId19"/>
    <p:sldId id="343" r:id="rId20"/>
    <p:sldId id="344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63" autoAdjust="0"/>
    <p:restoredTop sz="94660"/>
  </p:normalViewPr>
  <p:slideViewPr>
    <p:cSldViewPr showGuides="1">
      <p:cViewPr varScale="1">
        <p:scale>
          <a:sx n="74" d="100"/>
          <a:sy n="74" d="100"/>
        </p:scale>
        <p:origin x="237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3E18A-9044-4CB3-8C21-9F1FCC8ED5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22403B-9320-4706-BF5C-D3C689E485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22403B-9320-4706-BF5C-D3C689E485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898" y="2852936"/>
            <a:ext cx="7136203" cy="108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0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490"/>
          <a:stretch>
            <a:fillRect/>
          </a:stretch>
        </p:blipFill>
        <p:spPr>
          <a:xfrm>
            <a:off x="1199456" y="908720"/>
            <a:ext cx="10657184" cy="363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16249" y="1080303"/>
            <a:ext cx="342743" cy="381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597009" y="1957282"/>
            <a:ext cx="542677" cy="4766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256249" y="3825631"/>
            <a:ext cx="8292495" cy="4861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908720"/>
            <a:ext cx="77723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50382" y="1718720"/>
            <a:ext cx="256938" cy="263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08720"/>
            <a:ext cx="102872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24417" y="2806031"/>
            <a:ext cx="382585" cy="3488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608" y="908720"/>
            <a:ext cx="64500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16822" y="2151386"/>
            <a:ext cx="213226" cy="2186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7648" y="548680"/>
            <a:ext cx="6480000" cy="1650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1704" y="2200125"/>
            <a:ext cx="6480000" cy="434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8375656" y="2280853"/>
            <a:ext cx="413575" cy="2982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692696"/>
            <a:ext cx="8790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0" r="22080"/>
          <a:stretch>
            <a:fillRect/>
          </a:stretch>
        </p:blipFill>
        <p:spPr>
          <a:xfrm>
            <a:off x="2135560" y="1135924"/>
            <a:ext cx="8976400" cy="4586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614"/>
          <a:stretch>
            <a:fillRect/>
          </a:stretch>
        </p:blipFill>
        <p:spPr>
          <a:xfrm>
            <a:off x="767408" y="908720"/>
            <a:ext cx="10873208" cy="5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680069" y="1985287"/>
            <a:ext cx="1094876" cy="4763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356697" y="3890716"/>
            <a:ext cx="342743" cy="3906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927936" y="4776741"/>
            <a:ext cx="1113917" cy="4858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420" r="5828"/>
          <a:stretch>
            <a:fillRect/>
          </a:stretch>
        </p:blipFill>
        <p:spPr>
          <a:xfrm>
            <a:off x="767408" y="980728"/>
            <a:ext cx="10848608" cy="5605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18614" y="4014526"/>
            <a:ext cx="523636" cy="4476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709622" y="4919358"/>
            <a:ext cx="7911669" cy="4857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86184" y="5852763"/>
            <a:ext cx="3265586" cy="4952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35" r="2703"/>
          <a:stretch>
            <a:fillRect/>
          </a:stretch>
        </p:blipFill>
        <p:spPr>
          <a:xfrm>
            <a:off x="720000" y="908720"/>
            <a:ext cx="11208648" cy="369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07173" y="2995820"/>
            <a:ext cx="342743" cy="3905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53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10088" y="5307726"/>
            <a:ext cx="393593" cy="3423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7" r="2078" b="-1"/>
          <a:stretch>
            <a:fillRect/>
          </a:stretch>
        </p:blipFill>
        <p:spPr>
          <a:xfrm>
            <a:off x="720000" y="908720"/>
            <a:ext cx="11280656" cy="5554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69090" y="2185920"/>
            <a:ext cx="333223" cy="3905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2306" y="908720"/>
            <a:ext cx="77873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14904" y="3679189"/>
            <a:ext cx="257434" cy="2577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592" y="836712"/>
            <a:ext cx="7200000" cy="4529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44272" y="1491759"/>
            <a:ext cx="340509" cy="3103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5640" y="5589239"/>
            <a:ext cx="7200000" cy="1164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536" y="908720"/>
            <a:ext cx="8193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95789" y="2433425"/>
            <a:ext cx="257318" cy="2778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71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31008" y="2223774"/>
            <a:ext cx="371305" cy="3904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16" y="908720"/>
            <a:ext cx="64644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85161" y="2105603"/>
            <a:ext cx="240413" cy="219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