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000" y="2996952"/>
            <a:ext cx="6894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764704"/>
            <a:ext cx="7299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3884" y="1609987"/>
            <a:ext cx="241294" cy="247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8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40921" y="2214000"/>
            <a:ext cx="359959" cy="368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7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24990" y="3280617"/>
            <a:ext cx="314449" cy="280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55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9533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83772" y="1877912"/>
            <a:ext cx="913937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95282" y="1877912"/>
            <a:ext cx="441211" cy="393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04987" y="2736791"/>
            <a:ext cx="441211" cy="386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47411" y="4423029"/>
            <a:ext cx="906059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868615" y="5281907"/>
            <a:ext cx="1370906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97110" y="6140785"/>
            <a:ext cx="449090" cy="393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977709" y="6125026"/>
            <a:ext cx="1827875" cy="409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7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18809" y="1281316"/>
            <a:ext cx="1094876" cy="476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66082" y="2320402"/>
            <a:ext cx="1142479" cy="467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04892" y="5399528"/>
            <a:ext cx="2218314" cy="4861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46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9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98181" y="1042941"/>
            <a:ext cx="1113917" cy="485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80528" y="2072117"/>
            <a:ext cx="1618512" cy="485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69818" y="3091763"/>
            <a:ext cx="1132958" cy="495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70545" y="4130469"/>
            <a:ext cx="1075834" cy="485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37851" y="2185336"/>
            <a:ext cx="2199272" cy="495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800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16956" y="1212347"/>
            <a:ext cx="508806" cy="419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967128" y="2150022"/>
            <a:ext cx="2597590" cy="455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439268" y="3114487"/>
            <a:ext cx="2088783" cy="464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21776" y="4078952"/>
            <a:ext cx="1053318" cy="455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47346" y="5043417"/>
            <a:ext cx="4588183" cy="482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484861" y="6007882"/>
            <a:ext cx="4650668" cy="4822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4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52607" y="3614507"/>
            <a:ext cx="266578" cy="276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709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1834165"/>
            <a:ext cx="295140" cy="286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205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86532" y="1137698"/>
            <a:ext cx="285619" cy="286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14524" y="3158251"/>
            <a:ext cx="323702" cy="276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35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86532" y="1128249"/>
            <a:ext cx="276099" cy="2863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06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24045" y="1118842"/>
            <a:ext cx="266578" cy="286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14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305573" y="2261803"/>
            <a:ext cx="295140" cy="276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41348"/>
            <a:ext cx="11520000" cy="4975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4334" y="3219313"/>
            <a:ext cx="342743" cy="390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