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3" d="100"/>
          <a:sy n="73" d="100"/>
        </p:scale>
        <p:origin x="4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8105" y="2636912"/>
            <a:ext cx="6195789" cy="72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3573016"/>
            <a:ext cx="6138947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662" t="178" r="2704" b="-178"/>
          <a:stretch>
            <a:fillRect/>
          </a:stretch>
        </p:blipFill>
        <p:spPr>
          <a:xfrm>
            <a:off x="643788" y="908720"/>
            <a:ext cx="11284860" cy="48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02446" y="3103157"/>
            <a:ext cx="371305" cy="3910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99830" y="692696"/>
            <a:ext cx="5392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043481" y="2462603"/>
            <a:ext cx="178259" cy="1827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908720"/>
            <a:ext cx="76366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08316" y="2468720"/>
            <a:ext cx="246138" cy="2526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78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31" r="6453"/>
          <a:stretch>
            <a:fillRect/>
          </a:stretch>
        </p:blipFill>
        <p:spPr>
          <a:xfrm>
            <a:off x="720000" y="908720"/>
            <a:ext cx="10776600" cy="375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81454" y="2148084"/>
            <a:ext cx="1171041" cy="3715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74611" y="3043657"/>
            <a:ext cx="1656595" cy="4954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7" r="5203"/>
          <a:stretch>
            <a:fillRect/>
          </a:stretch>
        </p:blipFill>
        <p:spPr>
          <a:xfrm>
            <a:off x="720000" y="908720"/>
            <a:ext cx="10920616" cy="3828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88330" y="1204695"/>
            <a:ext cx="552198" cy="4665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614942" y="2185434"/>
            <a:ext cx="476033" cy="4475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517090" y="3118565"/>
            <a:ext cx="1123438" cy="485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57818" y="4099304"/>
            <a:ext cx="476033" cy="4570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676" y="836712"/>
            <a:ext cx="11138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13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71933" y="2156984"/>
            <a:ext cx="2741950" cy="4856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56958" y="4080551"/>
            <a:ext cx="6512132" cy="4761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38776" y="5042334"/>
            <a:ext cx="2085024" cy="4761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85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97851" y="1090788"/>
            <a:ext cx="542677" cy="467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38776" y="2035189"/>
            <a:ext cx="9101752" cy="5151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19735" y="2998669"/>
            <a:ext cx="1075834" cy="4960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2221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26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981443" y="3557032"/>
            <a:ext cx="278339" cy="2787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80728"/>
            <a:ext cx="11520000" cy="2358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9706" y="1314924"/>
            <a:ext cx="276099" cy="2864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378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27698" y="2407027"/>
            <a:ext cx="266578" cy="2767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903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81235" y="1835063"/>
            <a:ext cx="266578" cy="2769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781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62193" y="1794605"/>
            <a:ext cx="323702" cy="2762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3407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43722" y="1118695"/>
            <a:ext cx="266578" cy="2863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6" r="1453"/>
          <a:stretch>
            <a:fillRect/>
          </a:stretch>
        </p:blipFill>
        <p:spPr>
          <a:xfrm>
            <a:off x="720000" y="908720"/>
            <a:ext cx="11352664" cy="2748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02446" y="1109896"/>
            <a:ext cx="371305" cy="3816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91" r="2078"/>
          <a:stretch>
            <a:fillRect/>
          </a:stretch>
        </p:blipFill>
        <p:spPr>
          <a:xfrm>
            <a:off x="720000" y="980728"/>
            <a:ext cx="11280656" cy="378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11966" y="2177737"/>
            <a:ext cx="371305" cy="3909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