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  <p:sldId id="344" r:id="rId20"/>
    <p:sldId id="345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00808"/>
            <a:ext cx="11520000" cy="3157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66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919806"/>
            <a:ext cx="285619" cy="314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487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8268" y="1868720"/>
            <a:ext cx="351276" cy="304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89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7466" y="1871485"/>
            <a:ext cx="352264" cy="31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94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7077" y="1870739"/>
            <a:ext cx="285619" cy="3047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908720"/>
            <a:ext cx="8280000" cy="312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2564904"/>
            <a:ext cx="314181" cy="3143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4059662"/>
            <a:ext cx="8280000" cy="254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80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3061" y="2629744"/>
            <a:ext cx="285619" cy="305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36712"/>
            <a:ext cx="9860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5206" y="1660734"/>
            <a:ext cx="268931" cy="269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8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3061" y="2585959"/>
            <a:ext cx="285619" cy="314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48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3450" y="1965959"/>
            <a:ext cx="352264" cy="3143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4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1053" y="1204291"/>
            <a:ext cx="285619" cy="314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14"/>
          <a:stretch>
            <a:fillRect/>
          </a:stretch>
        </p:blipFill>
        <p:spPr>
          <a:xfrm>
            <a:off x="1127448" y="4797152"/>
            <a:ext cx="10873208" cy="641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432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3160651"/>
            <a:ext cx="352264" cy="314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0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9319" y="1804077"/>
            <a:ext cx="307096" cy="307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26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7557" y="1176020"/>
            <a:ext cx="304661" cy="324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8733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0" r="827" b="1"/>
          <a:stretch>
            <a:fillRect/>
          </a:stretch>
        </p:blipFill>
        <p:spPr>
          <a:xfrm>
            <a:off x="720000" y="908720"/>
            <a:ext cx="11424672" cy="434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13024" y="1033552"/>
            <a:ext cx="875900" cy="3720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99173" y="1806246"/>
            <a:ext cx="257057" cy="305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50710" y="2493085"/>
            <a:ext cx="2199272" cy="391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33057" y="3218083"/>
            <a:ext cx="1313851" cy="381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13884" y="4677616"/>
            <a:ext cx="1313851" cy="381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42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3" r="2078"/>
          <a:stretch>
            <a:fillRect/>
          </a:stretch>
        </p:blipFill>
        <p:spPr>
          <a:xfrm>
            <a:off x="720000" y="908720"/>
            <a:ext cx="11280656" cy="318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88661" y="1023773"/>
            <a:ext cx="437950" cy="380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24198" y="2661396"/>
            <a:ext cx="885421" cy="390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45785" y="3499249"/>
            <a:ext cx="1313851" cy="380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" r="4578"/>
          <a:stretch>
            <a:fillRect/>
          </a:stretch>
        </p:blipFill>
        <p:spPr>
          <a:xfrm>
            <a:off x="720000" y="908720"/>
            <a:ext cx="10992624" cy="4898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28528" y="2777240"/>
            <a:ext cx="1761322" cy="390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84595" y="4435310"/>
            <a:ext cx="1761322" cy="381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08720"/>
            <a:ext cx="1015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6" r="19366" b="1"/>
          <a:stretch>
            <a:fillRect/>
          </a:stretch>
        </p:blipFill>
        <p:spPr>
          <a:xfrm>
            <a:off x="2135560" y="1052736"/>
            <a:ext cx="9289032" cy="477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8" r="2703"/>
          <a:stretch>
            <a:fillRect/>
          </a:stretch>
        </p:blipFill>
        <p:spPr>
          <a:xfrm>
            <a:off x="720000" y="908720"/>
            <a:ext cx="11208648" cy="399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56165" y="985712"/>
            <a:ext cx="1732760" cy="390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32000" y="1795217"/>
            <a:ext cx="2608661" cy="390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47504" y="3423752"/>
            <a:ext cx="7226181" cy="399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8842" y="4242781"/>
            <a:ext cx="447471" cy="380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6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1853204"/>
            <a:ext cx="361785" cy="305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76" r="2078"/>
          <a:stretch>
            <a:fillRect/>
          </a:stretch>
        </p:blipFill>
        <p:spPr>
          <a:xfrm>
            <a:off x="720000" y="980728"/>
            <a:ext cx="11280656" cy="4003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74280" y="1844706"/>
            <a:ext cx="1789884" cy="400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2655818"/>
            <a:ext cx="9815801" cy="410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884" y="3466930"/>
            <a:ext cx="9815801" cy="410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57884" y="4297127"/>
            <a:ext cx="428429" cy="372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836712"/>
            <a:ext cx="11520000" cy="560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0" r="2703"/>
          <a:stretch>
            <a:fillRect/>
          </a:stretch>
        </p:blipFill>
        <p:spPr>
          <a:xfrm>
            <a:off x="720000" y="908720"/>
            <a:ext cx="11208648" cy="482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9834" y="1080995"/>
            <a:ext cx="1294809" cy="381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8842" y="1890710"/>
            <a:ext cx="885421" cy="381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35735" y="1900236"/>
            <a:ext cx="418909" cy="371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8842" y="2700425"/>
            <a:ext cx="885421" cy="390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08429" y="2748055"/>
            <a:ext cx="933024" cy="304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108694" y="3510140"/>
            <a:ext cx="856859" cy="381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60694" y="4329382"/>
            <a:ext cx="894942" cy="381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4" r="3327"/>
          <a:stretch>
            <a:fillRect/>
          </a:stretch>
        </p:blipFill>
        <p:spPr>
          <a:xfrm>
            <a:off x="720000" y="908720"/>
            <a:ext cx="11136640" cy="407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3471" y="1148104"/>
            <a:ext cx="304661" cy="3244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1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3061" y="1890848"/>
            <a:ext cx="285619" cy="305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51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881063"/>
            <a:ext cx="304661" cy="324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81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7557" y="1776628"/>
            <a:ext cx="314181" cy="31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72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166668"/>
            <a:ext cx="295140" cy="315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09" r="6239"/>
          <a:stretch>
            <a:fillRect/>
          </a:stretch>
        </p:blipFill>
        <p:spPr>
          <a:xfrm>
            <a:off x="1127448" y="1739886"/>
            <a:ext cx="10801200" cy="85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86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1863857"/>
            <a:ext cx="352264" cy="3056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3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882881"/>
            <a:ext cx="304661" cy="315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