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74" d="100"/>
          <a:sy n="74" d="100"/>
        </p:scale>
        <p:origin x="237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4947" y="2564904"/>
            <a:ext cx="6802105" cy="7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461" y="3501089"/>
            <a:ext cx="5963077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2" r="1936"/>
          <a:stretch>
            <a:fillRect/>
          </a:stretch>
        </p:blipFill>
        <p:spPr>
          <a:xfrm>
            <a:off x="720000" y="908720"/>
            <a:ext cx="11280656" cy="575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97274" y="1328429"/>
            <a:ext cx="380274" cy="3903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648" y="908720"/>
            <a:ext cx="6049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07435" y="1658720"/>
            <a:ext cx="229990" cy="205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80728"/>
            <a:ext cx="9026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58165" y="1928292"/>
            <a:ext cx="268547" cy="305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47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38768" y="1111376"/>
            <a:ext cx="343184" cy="378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908720"/>
            <a:ext cx="8105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908720"/>
            <a:ext cx="10647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05713" y="2018444"/>
            <a:ext cx="1020752" cy="449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50576" y="2996059"/>
            <a:ext cx="1038351" cy="449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91420" y="3964866"/>
            <a:ext cx="1531129" cy="457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52967" y="4951288"/>
            <a:ext cx="1064750" cy="449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709020" y="5928903"/>
            <a:ext cx="1029552" cy="457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32" r="8329"/>
          <a:stretch>
            <a:fillRect/>
          </a:stretch>
        </p:blipFill>
        <p:spPr>
          <a:xfrm>
            <a:off x="720000" y="969015"/>
            <a:ext cx="10560576" cy="511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27801" y="2213893"/>
            <a:ext cx="1713719" cy="495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62214" y="5384374"/>
            <a:ext cx="1647074" cy="5046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015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224045" y="3045434"/>
            <a:ext cx="266578" cy="2766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221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85962" y="1194804"/>
            <a:ext cx="295140" cy="286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3125001"/>
            <a:ext cx="11520000" cy="2186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1085392" y="3363728"/>
            <a:ext cx="333223" cy="2769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21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85962" y="1127834"/>
            <a:ext cx="295140" cy="2858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344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05003" y="1870918"/>
            <a:ext cx="285619" cy="2953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205003" y="3328506"/>
            <a:ext cx="295140" cy="2762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02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24045" y="1939353"/>
            <a:ext cx="266578" cy="276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2843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96053" y="1862867"/>
            <a:ext cx="266578" cy="2862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5418" y="836712"/>
            <a:ext cx="79611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69921" y="2541672"/>
            <a:ext cx="302655" cy="276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836712"/>
            <a:ext cx="7676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154616" y="3129280"/>
            <a:ext cx="291825" cy="260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