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624" y="3069000"/>
            <a:ext cx="6883902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908720"/>
            <a:ext cx="8156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29591" y="1070593"/>
            <a:ext cx="1584029" cy="350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79720" y="2527455"/>
            <a:ext cx="2743403" cy="350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41038" y="3984317"/>
            <a:ext cx="3188280" cy="350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75287" y="4719492"/>
            <a:ext cx="1543585" cy="343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027193" y="5447923"/>
            <a:ext cx="795384" cy="343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068546" y="6176354"/>
            <a:ext cx="1974981" cy="343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341134" y="4323549"/>
            <a:ext cx="324407" cy="332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0" r="1453" b="1"/>
          <a:stretch>
            <a:fillRect/>
          </a:stretch>
        </p:blipFill>
        <p:spPr>
          <a:xfrm>
            <a:off x="720000" y="908720"/>
            <a:ext cx="11352664" cy="414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273418"/>
            <a:ext cx="371305" cy="410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4" r="2078"/>
          <a:stretch>
            <a:fillRect/>
          </a:stretch>
        </p:blipFill>
        <p:spPr>
          <a:xfrm>
            <a:off x="720000" y="908720"/>
            <a:ext cx="11280656" cy="427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297" y="2263893"/>
            <a:ext cx="437950" cy="391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7" r="2078"/>
          <a:stretch>
            <a:fillRect/>
          </a:stretch>
        </p:blipFill>
        <p:spPr>
          <a:xfrm>
            <a:off x="720000" y="908720"/>
            <a:ext cx="11280656" cy="521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3236324"/>
            <a:ext cx="428429" cy="390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656" y="692696"/>
            <a:ext cx="6105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363034" y="2292976"/>
            <a:ext cx="196774" cy="217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908720"/>
            <a:ext cx="6584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63292" y="1017604"/>
            <a:ext cx="223101" cy="223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08720"/>
            <a:ext cx="92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4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56165" y="1023933"/>
            <a:ext cx="2208793" cy="4957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03239" y="4122261"/>
            <a:ext cx="2827636" cy="486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48297" y="5151860"/>
            <a:ext cx="523636" cy="486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