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16" y="2492896"/>
            <a:ext cx="6664615" cy="7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000" y="3501008"/>
            <a:ext cx="8280000" cy="6565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90872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06547" y="2806735"/>
            <a:ext cx="336884" cy="300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673" y="908720"/>
            <a:ext cx="6190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13658" y="1635760"/>
            <a:ext cx="204649" cy="215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6000" y="836712"/>
            <a:ext cx="7920000" cy="432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48328" y="2564904"/>
            <a:ext cx="322364" cy="3572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5373216"/>
            <a:ext cx="7920000" cy="140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908720"/>
            <a:ext cx="70106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31346" y="1691013"/>
            <a:ext cx="231756" cy="237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908720"/>
            <a:ext cx="91509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03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85057" y="1100158"/>
            <a:ext cx="542677" cy="486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90975" y="3197062"/>
            <a:ext cx="2846677" cy="486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66016" y="4235982"/>
            <a:ext cx="2294479" cy="5051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78743" y="1348021"/>
            <a:ext cx="485553" cy="4480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776" y="2377517"/>
            <a:ext cx="542677" cy="467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90380" y="3407014"/>
            <a:ext cx="2351603" cy="495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269223" y="3416546"/>
            <a:ext cx="533157" cy="486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29256" y="4455575"/>
            <a:ext cx="561719" cy="486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3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36462" y="2252982"/>
            <a:ext cx="1113917" cy="485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94446" y="4339623"/>
            <a:ext cx="1113917" cy="485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25672"/>
            <a:ext cx="11520000" cy="50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85962" y="3920129"/>
            <a:ext cx="323702" cy="276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75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85962" y="1137271"/>
            <a:ext cx="285619" cy="285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185962" y="2641905"/>
            <a:ext cx="295140" cy="276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32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13954" y="1128458"/>
            <a:ext cx="285619" cy="286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06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24045" y="2613187"/>
            <a:ext cx="266578" cy="2856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1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85962" y="1787851"/>
            <a:ext cx="276099" cy="296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4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354578" y="1863875"/>
            <a:ext cx="276099" cy="2862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147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57970" y="1175600"/>
            <a:ext cx="295140" cy="2764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564904"/>
            <a:ext cx="7920000" cy="223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58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611103" y="3868400"/>
            <a:ext cx="372195" cy="3815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