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  <p:sldId id="345" r:id="rId22"/>
    <p:sldId id="346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712" y="2924944"/>
            <a:ext cx="4950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6" r="2078"/>
          <a:stretch>
            <a:fillRect/>
          </a:stretch>
        </p:blipFill>
        <p:spPr>
          <a:xfrm>
            <a:off x="720000" y="908720"/>
            <a:ext cx="11280656" cy="4034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2282669"/>
            <a:ext cx="380826" cy="3814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245" r="2703" b="1"/>
          <a:stretch>
            <a:fillRect/>
          </a:stretch>
        </p:blipFill>
        <p:spPr>
          <a:xfrm>
            <a:off x="720000" y="836712"/>
            <a:ext cx="11208648" cy="514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3242201"/>
            <a:ext cx="371305" cy="399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6" r="2078"/>
          <a:stretch>
            <a:fillRect/>
          </a:stretch>
        </p:blipFill>
        <p:spPr>
          <a:xfrm>
            <a:off x="720000" y="980728"/>
            <a:ext cx="11280656" cy="4154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8132" y="2369082"/>
            <a:ext cx="333223" cy="391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" r="2703"/>
          <a:stretch>
            <a:fillRect/>
          </a:stretch>
        </p:blipFill>
        <p:spPr>
          <a:xfrm>
            <a:off x="720000" y="908720"/>
            <a:ext cx="11208648" cy="316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570" y="2338595"/>
            <a:ext cx="380826" cy="390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704" y="764704"/>
            <a:ext cx="4907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77727" y="2707689"/>
            <a:ext cx="141939" cy="1663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620688"/>
            <a:ext cx="6480000" cy="412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28248" y="1484784"/>
            <a:ext cx="262005" cy="299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80" y="4868839"/>
            <a:ext cx="6480000" cy="1616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836712"/>
            <a:ext cx="8273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57861" y="2690583"/>
            <a:ext cx="266661" cy="280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908720"/>
            <a:ext cx="9604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5890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05490" y="2178020"/>
            <a:ext cx="1015145" cy="437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98418" y="2169267"/>
            <a:ext cx="997642" cy="4551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780715" y="4095102"/>
            <a:ext cx="1006393" cy="437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587510" y="6012185"/>
            <a:ext cx="971388" cy="4201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116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0033" y="1214578"/>
            <a:ext cx="1104396" cy="486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908720"/>
            <a:ext cx="9407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51151" y="2737909"/>
            <a:ext cx="272106" cy="311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58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74967" y="6027913"/>
            <a:ext cx="489030" cy="445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029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65685" y="1252632"/>
            <a:ext cx="3332231" cy="5146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3683" r="11865"/>
          <a:stretch>
            <a:fillRect/>
          </a:stretch>
        </p:blipFill>
        <p:spPr>
          <a:xfrm>
            <a:off x="1487488" y="2204865"/>
            <a:ext cx="10153128" cy="217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03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39"/>
          <a:stretch>
            <a:fillRect/>
          </a:stretch>
        </p:blipFill>
        <p:spPr>
          <a:xfrm>
            <a:off x="983432" y="908720"/>
            <a:ext cx="10801200" cy="3815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02274" y="3245578"/>
            <a:ext cx="1209123" cy="381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52093" y="3207425"/>
            <a:ext cx="1361454" cy="4006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781845" y="3989557"/>
            <a:ext cx="894942" cy="4578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836712"/>
            <a:ext cx="76690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908720"/>
            <a:ext cx="10297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14732" y="3149666"/>
            <a:ext cx="1472257" cy="43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67756" y="3158187"/>
            <a:ext cx="970157" cy="4175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52722" y="3149666"/>
            <a:ext cx="944627" cy="43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44506" y="6029666"/>
            <a:ext cx="289345" cy="323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465657" y="6123394"/>
            <a:ext cx="246794" cy="2300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980728"/>
            <a:ext cx="8125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90519" y="3433936"/>
            <a:ext cx="261899" cy="2554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1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3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05355" y="1185739"/>
            <a:ext cx="342743" cy="390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66876" y="1128591"/>
            <a:ext cx="1075834" cy="495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65487" y="3271636"/>
            <a:ext cx="1656595" cy="4286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6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89123" y="1195300"/>
            <a:ext cx="1704198" cy="447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84925" y="3271932"/>
            <a:ext cx="371305" cy="400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18214" y="4262619"/>
            <a:ext cx="4674644" cy="4858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29256" y="5300935"/>
            <a:ext cx="1637553" cy="4762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908720"/>
            <a:ext cx="7183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01145" y="1745998"/>
            <a:ext cx="213718" cy="243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908720"/>
            <a:ext cx="7877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23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46380" y="2337855"/>
            <a:ext cx="2846677" cy="485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80727" y="4404176"/>
            <a:ext cx="4941223" cy="485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43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56099" y="2158706"/>
            <a:ext cx="2304000" cy="476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90247" y="4237478"/>
            <a:ext cx="5474380" cy="486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89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98181" y="1224695"/>
            <a:ext cx="1694677" cy="4870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8776" y="2265630"/>
            <a:ext cx="1675636" cy="4774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40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96058" y="2174976"/>
            <a:ext cx="316471" cy="361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65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26242" y="2217588"/>
            <a:ext cx="355879" cy="3650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936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97652" y="1281572"/>
            <a:ext cx="333223" cy="3911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4805" r="8115" b="-1"/>
          <a:stretch>
            <a:fillRect/>
          </a:stretch>
        </p:blipFill>
        <p:spPr>
          <a:xfrm>
            <a:off x="1271464" y="2924944"/>
            <a:ext cx="10585176" cy="3141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908720"/>
            <a:ext cx="6800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62882" y="1741220"/>
            <a:ext cx="224800" cy="230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908720"/>
            <a:ext cx="6330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57617" y="1745777"/>
            <a:ext cx="235417" cy="2144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9" r="2078"/>
          <a:stretch>
            <a:fillRect/>
          </a:stretch>
        </p:blipFill>
        <p:spPr>
          <a:xfrm>
            <a:off x="720000" y="908720"/>
            <a:ext cx="11280656" cy="322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9090" y="1329576"/>
            <a:ext cx="371305" cy="4009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