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7" r:id="rId15"/>
    <p:sldId id="338" r:id="rId16"/>
    <p:sldId id="339" r:id="rId17"/>
    <p:sldId id="340" r:id="rId18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99" autoAdjust="0"/>
    <p:restoredTop sz="94660"/>
  </p:normalViewPr>
  <p:slideViewPr>
    <p:cSldViewPr showGuides="1">
      <p:cViewPr varScale="1">
        <p:scale>
          <a:sx n="70" d="100"/>
          <a:sy n="70" d="100"/>
        </p:scale>
        <p:origin x="57" y="13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5640" y="2564904"/>
            <a:ext cx="6321600" cy="720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6000" y="3540969"/>
            <a:ext cx="5400000" cy="63529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68" r="2078"/>
          <a:stretch>
            <a:fillRect/>
          </a:stretch>
        </p:blipFill>
        <p:spPr>
          <a:xfrm>
            <a:off x="720000" y="908720"/>
            <a:ext cx="11280656" cy="5166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59504" y="3396866"/>
            <a:ext cx="371305" cy="40979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75" r="1453"/>
          <a:stretch>
            <a:fillRect/>
          </a:stretch>
        </p:blipFill>
        <p:spPr>
          <a:xfrm>
            <a:off x="720000" y="908720"/>
            <a:ext cx="11352664" cy="31596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30942" y="1338997"/>
            <a:ext cx="342743" cy="3912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99656" y="404664"/>
            <a:ext cx="59410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8228786" y="2054587"/>
            <a:ext cx="196399" cy="20132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5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35760" y="6173350"/>
            <a:ext cx="5940000" cy="5599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77320" y="836712"/>
            <a:ext cx="56373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211174" y="1908556"/>
            <a:ext cx="186359" cy="1957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99656" y="836712"/>
            <a:ext cx="57725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059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440925" y="1147792"/>
            <a:ext cx="495074" cy="48605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500033" y="2177084"/>
            <a:ext cx="3884429" cy="48605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594247" y="3215907"/>
            <a:ext cx="523636" cy="48605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2662214" y="4350034"/>
            <a:ext cx="133289" cy="36215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2709818" y="4245199"/>
            <a:ext cx="437950" cy="47652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5347041" y="4245199"/>
            <a:ext cx="533157" cy="47652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2187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090975" y="3280761"/>
            <a:ext cx="1390016" cy="49519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785652" y="3280761"/>
            <a:ext cx="7016727" cy="4856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538776" y="4299727"/>
            <a:ext cx="8340099" cy="52376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41" r="827"/>
          <a:stretch>
            <a:fillRect/>
          </a:stretch>
        </p:blipFill>
        <p:spPr>
          <a:xfrm>
            <a:off x="720000" y="908720"/>
            <a:ext cx="11424672" cy="36026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1373619" y="3434621"/>
            <a:ext cx="295140" cy="2763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96" r="827"/>
          <a:stretch>
            <a:fillRect/>
          </a:stretch>
        </p:blipFill>
        <p:spPr>
          <a:xfrm>
            <a:off x="720000" y="908720"/>
            <a:ext cx="11424672" cy="4429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354578" y="1728550"/>
            <a:ext cx="285619" cy="28570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49" r="827"/>
          <a:stretch>
            <a:fillRect/>
          </a:stretch>
        </p:blipFill>
        <p:spPr>
          <a:xfrm>
            <a:off x="551384" y="928181"/>
            <a:ext cx="11424672" cy="24946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185962" y="2314445"/>
            <a:ext cx="276099" cy="2961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6276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548339" y="2298229"/>
            <a:ext cx="272277" cy="25502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75" r="827" b="-1"/>
          <a:stretch>
            <a:fillRect/>
          </a:stretch>
        </p:blipFill>
        <p:spPr>
          <a:xfrm>
            <a:off x="720000" y="908720"/>
            <a:ext cx="11424672" cy="31688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354578" y="1157637"/>
            <a:ext cx="285619" cy="2862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995" r="1453"/>
          <a:stretch>
            <a:fillRect/>
          </a:stretch>
        </p:blipFill>
        <p:spPr>
          <a:xfrm>
            <a:off x="720000" y="980728"/>
            <a:ext cx="11352664" cy="39654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59504" y="3228480"/>
            <a:ext cx="380826" cy="39126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951" r="2078"/>
          <a:stretch>
            <a:fillRect/>
          </a:stretch>
        </p:blipFill>
        <p:spPr>
          <a:xfrm>
            <a:off x="720000" y="980728"/>
            <a:ext cx="11280656" cy="40574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40462" y="2282568"/>
            <a:ext cx="342743" cy="39093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6827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113753" y="4098036"/>
            <a:ext cx="317833" cy="36220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YxOGMyNDFkMTQxMWJhZTVlZDhiNDQyZGU2OTYwOW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63</cp:revision>
  <dcterms:created xsi:type="dcterms:W3CDTF">2015-09-16T06:44:00Z</dcterms:created>
  <dcterms:modified xsi:type="dcterms:W3CDTF">2024-10-24T06:50:53Z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