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096" autoAdjust="0"/>
    <p:restoredTop sz="94660"/>
  </p:normalViewPr>
  <p:slideViewPr>
    <p:cSldViewPr showGuides="1">
      <p:cViewPr varScale="1">
        <p:scale>
          <a:sx n="74" d="100"/>
          <a:sy n="74" d="100"/>
        </p:scale>
        <p:origin x="402" y="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35560" y="3069000"/>
            <a:ext cx="7976842" cy="720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3392" y="908720"/>
            <a:ext cx="11520000" cy="40570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658168" y="2318209"/>
            <a:ext cx="437950" cy="39046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23592" y="836712"/>
            <a:ext cx="704680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585181" y="1751090"/>
            <a:ext cx="232952" cy="2446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74" r="1453"/>
          <a:stretch>
            <a:fillRect/>
          </a:stretch>
        </p:blipFill>
        <p:spPr>
          <a:xfrm>
            <a:off x="720000" y="908720"/>
            <a:ext cx="11352664" cy="50250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764297" y="1300411"/>
            <a:ext cx="428429" cy="40041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872713"/>
            <a:ext cx="11520000" cy="51125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2.png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2047" r="11866"/>
          <a:stretch>
            <a:fillRect/>
          </a:stretch>
        </p:blipFill>
        <p:spPr>
          <a:xfrm>
            <a:off x="1631504" y="1340768"/>
            <a:ext cx="10153128" cy="38623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83634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4123149" y="3175334"/>
            <a:ext cx="1567239" cy="45685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3827612" y="5110264"/>
            <a:ext cx="1029900" cy="46581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39616" y="620688"/>
            <a:ext cx="711104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653537" y="1519953"/>
            <a:ext cx="681720" cy="29387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8246177" y="4729096"/>
            <a:ext cx="229199" cy="25273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55640" y="836712"/>
            <a:ext cx="690099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313696" y="2326662"/>
            <a:ext cx="205318" cy="23405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4" y="908720"/>
            <a:ext cx="11520000" cy="32032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11214524" y="2977495"/>
            <a:ext cx="323702" cy="28600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4" y="908720"/>
            <a:ext cx="11520000" cy="32502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1233565" y="1108884"/>
            <a:ext cx="266578" cy="28594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4" y="908720"/>
            <a:ext cx="11520000" cy="20101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1214524" y="1070672"/>
            <a:ext cx="285619" cy="28579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4" y="908720"/>
            <a:ext cx="11520000" cy="47314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843879" y="2463604"/>
            <a:ext cx="295140" cy="28617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4" y="908720"/>
            <a:ext cx="11520000" cy="46197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1214524" y="1070649"/>
            <a:ext cx="276099" cy="28575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1214524" y="4414018"/>
            <a:ext cx="276099" cy="28575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4" y="908720"/>
            <a:ext cx="11520000" cy="41613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1214524" y="2470400"/>
            <a:ext cx="285619" cy="28567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91868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285125" y="2019498"/>
            <a:ext cx="351924" cy="38821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51584" y="692696"/>
            <a:ext cx="736682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8823427" y="4699123"/>
            <a:ext cx="243531" cy="24964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2YxOGMyNDFkMTQxMWJhZTVlZDhiNDQyZGU2OTYwOW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4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慢慢来</cp:lastModifiedBy>
  <cp:revision>63</cp:revision>
  <dcterms:created xsi:type="dcterms:W3CDTF">2015-09-16T06:44:00Z</dcterms:created>
  <dcterms:modified xsi:type="dcterms:W3CDTF">2024-10-24T06:51:09Z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