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8672" y="2060848"/>
            <a:ext cx="5574653" cy="14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672" y="3717032"/>
            <a:ext cx="554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608" y="908720"/>
            <a:ext cx="6380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8237" y="2860368"/>
            <a:ext cx="210933" cy="216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3195" y="980728"/>
            <a:ext cx="8125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23906" y="2694613"/>
            <a:ext cx="302192" cy="2688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06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03116" y="2186124"/>
            <a:ext cx="367169" cy="367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908720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99792" y="2042458"/>
            <a:ext cx="296620" cy="31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696" y="1484784"/>
            <a:ext cx="6480000" cy="503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28249" y="2060848"/>
            <a:ext cx="504056" cy="361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6000" y="934099"/>
            <a:ext cx="6480000" cy="45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76" r="1453"/>
          <a:stretch>
            <a:fillRect/>
          </a:stretch>
        </p:blipFill>
        <p:spPr>
          <a:xfrm>
            <a:off x="720000" y="980728"/>
            <a:ext cx="11352664" cy="400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2321866"/>
            <a:ext cx="342743" cy="3817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2" r="2078" b="1"/>
          <a:stretch>
            <a:fillRect/>
          </a:stretch>
        </p:blipFill>
        <p:spPr>
          <a:xfrm>
            <a:off x="720000" y="908720"/>
            <a:ext cx="11280656" cy="2980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8611" y="1272444"/>
            <a:ext cx="342743" cy="3915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836712"/>
            <a:ext cx="899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5" r="5203" b="-1"/>
          <a:stretch>
            <a:fillRect/>
          </a:stretch>
        </p:blipFill>
        <p:spPr>
          <a:xfrm>
            <a:off x="720000" y="908720"/>
            <a:ext cx="10920616" cy="405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32066" y="3082265"/>
            <a:ext cx="1104396" cy="476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098" r="3060" b="-1"/>
          <a:stretch>
            <a:fillRect/>
          </a:stretch>
        </p:blipFill>
        <p:spPr>
          <a:xfrm>
            <a:off x="720000" y="836712"/>
            <a:ext cx="11064632" cy="582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39911" y="1051081"/>
            <a:ext cx="1113094" cy="472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13975" y="3071803"/>
            <a:ext cx="2877066" cy="472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" r="1453"/>
          <a:stretch>
            <a:fillRect/>
          </a:stretch>
        </p:blipFill>
        <p:spPr>
          <a:xfrm>
            <a:off x="720000" y="908720"/>
            <a:ext cx="11352664" cy="478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7652" y="3045274"/>
            <a:ext cx="333223" cy="3909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65"/>
          <a:stretch>
            <a:fillRect/>
          </a:stretch>
        </p:blipFill>
        <p:spPr>
          <a:xfrm>
            <a:off x="767408" y="908720"/>
            <a:ext cx="11017224" cy="175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95173" y="2016073"/>
            <a:ext cx="2132628" cy="4864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9527" y="980728"/>
            <a:ext cx="8092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80728"/>
            <a:ext cx="8548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80867" y="1800556"/>
            <a:ext cx="777116" cy="353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69426" y="3291795"/>
            <a:ext cx="819504" cy="353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07936" y="4033881"/>
            <a:ext cx="812439" cy="360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83555" y="5532188"/>
            <a:ext cx="798310" cy="353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0" r="5203" b="-1"/>
          <a:stretch>
            <a:fillRect/>
          </a:stretch>
        </p:blipFill>
        <p:spPr>
          <a:xfrm>
            <a:off x="720000" y="908720"/>
            <a:ext cx="10920616" cy="217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80000" y="2273150"/>
            <a:ext cx="2199272" cy="486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836712"/>
            <a:ext cx="7057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4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08165" y="1223968"/>
            <a:ext cx="2265917" cy="495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85851" y="3224951"/>
            <a:ext cx="1104396" cy="4954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12958" y="4234971"/>
            <a:ext cx="1056793" cy="476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79603" y="957199"/>
            <a:ext cx="2256396" cy="495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52231" y="4980199"/>
            <a:ext cx="2789553" cy="467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7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6743" y="2294152"/>
            <a:ext cx="1666115" cy="4869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9735" y="3306345"/>
            <a:ext cx="2189752" cy="4774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412" y="836712"/>
            <a:ext cx="11223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116"/>
          <a:stretch>
            <a:fillRect/>
          </a:stretch>
        </p:blipFill>
        <p:spPr>
          <a:xfrm>
            <a:off x="1631504" y="908720"/>
            <a:ext cx="10009112" cy="457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836712"/>
            <a:ext cx="5379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1677" y="1459414"/>
            <a:ext cx="177820" cy="177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38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93819" y="2052000"/>
            <a:ext cx="2136306" cy="464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18909" y="4021548"/>
            <a:ext cx="436549" cy="455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84891" y="4978451"/>
            <a:ext cx="5062116" cy="4830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28081" y="5963225"/>
            <a:ext cx="5071405" cy="5016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99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63801" y="2149377"/>
            <a:ext cx="1577780" cy="459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53864" y="5043157"/>
            <a:ext cx="1064084" cy="4685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7986" y="2295279"/>
            <a:ext cx="401976" cy="366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1" r="2703"/>
          <a:stretch>
            <a:fillRect/>
          </a:stretch>
        </p:blipFill>
        <p:spPr>
          <a:xfrm>
            <a:off x="767408" y="836712"/>
            <a:ext cx="11208648" cy="48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6019" y="2142701"/>
            <a:ext cx="361785" cy="400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63" r="22080"/>
          <a:stretch>
            <a:fillRect/>
          </a:stretch>
        </p:blipFill>
        <p:spPr>
          <a:xfrm>
            <a:off x="1462888" y="5877272"/>
            <a:ext cx="8976400" cy="89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47" y="908720"/>
            <a:ext cx="7345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61095" y="1771504"/>
            <a:ext cx="236762" cy="255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30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91920" y="2270575"/>
            <a:ext cx="322243" cy="367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4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8294" y="2252112"/>
            <a:ext cx="360471" cy="369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080000" cy="531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40416" y="1772816"/>
            <a:ext cx="432048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172" r="5233"/>
          <a:stretch>
            <a:fillRect/>
          </a:stretch>
        </p:blipFill>
        <p:spPr>
          <a:xfrm>
            <a:off x="1559496" y="6237503"/>
            <a:ext cx="9552464" cy="53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64</cp:revision>
  <dcterms:created xsi:type="dcterms:W3CDTF">2015-09-16T06:44:00Z</dcterms:created>
  <dcterms:modified xsi:type="dcterms:W3CDTF">2024-10-24T06:54:00Z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