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5" r:id="rId3"/>
    <p:sldId id="327" r:id="rId4"/>
    <p:sldId id="328" r:id="rId5"/>
    <p:sldId id="329" r:id="rId6"/>
    <p:sldId id="330" r:id="rId7"/>
    <p:sldId id="331" r:id="rId8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5" r:id="rId21"/>
    <p:sldId id="346" r:id="rId22"/>
    <p:sldId id="347" r:id="rId23"/>
    <p:sldId id="348" r:id="rId24"/>
    <p:sldId id="349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7B53A-F8E8-45D5-A240-81B8687D1E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69E47-C237-4799-B59E-0B91AC0FF0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D69E47-C237-4799-B59E-0B91AC0FF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700808"/>
            <a:ext cx="11520000" cy="327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438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6028" y="1865622"/>
            <a:ext cx="304661" cy="323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57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4020" y="2626412"/>
            <a:ext cx="314181" cy="314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94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7466" y="1977863"/>
            <a:ext cx="352264" cy="305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2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6182" y="1910360"/>
            <a:ext cx="283229" cy="302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6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918485"/>
            <a:ext cx="285619" cy="314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537" y="908720"/>
            <a:ext cx="11520000" cy="4317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2222" y="1899949"/>
            <a:ext cx="285619" cy="304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36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8036" y="1910445"/>
            <a:ext cx="304661" cy="314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6000" y="980728"/>
            <a:ext cx="9000000" cy="275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52384" y="2276872"/>
            <a:ext cx="611568" cy="432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0056" y="3837358"/>
            <a:ext cx="9000000" cy="232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44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8036" y="1908631"/>
            <a:ext cx="314181" cy="304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42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8036" y="1909228"/>
            <a:ext cx="314181" cy="304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4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6987" y="3187001"/>
            <a:ext cx="352264" cy="305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67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6598" y="1184878"/>
            <a:ext cx="285619" cy="314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27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95544"/>
            <a:ext cx="11520000" cy="661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3854" y="1029710"/>
            <a:ext cx="447471" cy="392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556792"/>
            <a:ext cx="11520000" cy="434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251755" y="1766346"/>
            <a:ext cx="428429" cy="371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2137177" y="3214180"/>
            <a:ext cx="399867" cy="390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4307887" y="5404980"/>
            <a:ext cx="847338" cy="371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92" r="3327"/>
          <a:stretch>
            <a:fillRect/>
          </a:stretch>
        </p:blipFill>
        <p:spPr>
          <a:xfrm>
            <a:off x="720000" y="980728"/>
            <a:ext cx="11136640" cy="360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17355" y="1844411"/>
            <a:ext cx="856859" cy="381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02644" y="3303956"/>
            <a:ext cx="1266247" cy="381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8363" y="4028959"/>
            <a:ext cx="437950" cy="391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293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2" r="3953"/>
          <a:stretch>
            <a:fillRect/>
          </a:stretch>
        </p:blipFill>
        <p:spPr>
          <a:xfrm>
            <a:off x="720000" y="908720"/>
            <a:ext cx="11064632" cy="452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19074" y="3235727"/>
            <a:ext cx="428429" cy="381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84595" y="3960280"/>
            <a:ext cx="1313851" cy="381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6" r="3327"/>
          <a:stretch>
            <a:fillRect/>
          </a:stretch>
        </p:blipFill>
        <p:spPr>
          <a:xfrm>
            <a:off x="720000" y="908720"/>
            <a:ext cx="11136640" cy="284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71008" y="1720436"/>
            <a:ext cx="904462" cy="381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04495" y="2464553"/>
            <a:ext cx="1332892" cy="381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83801" y="2464553"/>
            <a:ext cx="1789884" cy="381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8363" y="3199130"/>
            <a:ext cx="5207801" cy="391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764704"/>
            <a:ext cx="9512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2" r="3327"/>
          <a:stretch>
            <a:fillRect/>
          </a:stretch>
        </p:blipFill>
        <p:spPr>
          <a:xfrm>
            <a:off x="720000" y="908720"/>
            <a:ext cx="11136640" cy="506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95768" y="1709988"/>
            <a:ext cx="1713719" cy="39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17619" y="2443743"/>
            <a:ext cx="2132628" cy="39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60760" y="3167969"/>
            <a:ext cx="437950" cy="390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14743" y="3882665"/>
            <a:ext cx="2180231" cy="409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09553" y="5350174"/>
            <a:ext cx="1304330" cy="3811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9" r="2703"/>
          <a:stretch>
            <a:fillRect/>
          </a:stretch>
        </p:blipFill>
        <p:spPr>
          <a:xfrm>
            <a:off x="720000" y="908720"/>
            <a:ext cx="11208648" cy="290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97586" y="2463507"/>
            <a:ext cx="342743" cy="371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363" y="3188059"/>
            <a:ext cx="2151669" cy="3908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985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76507" y="2548245"/>
            <a:ext cx="352264" cy="314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66987" y="4006660"/>
            <a:ext cx="361785" cy="305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55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645" r="24366" b="-1"/>
          <a:stretch>
            <a:fillRect/>
          </a:stretch>
        </p:blipFill>
        <p:spPr>
          <a:xfrm>
            <a:off x="2351584" y="836712"/>
            <a:ext cx="8712968" cy="5589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66" r="2703"/>
          <a:stretch>
            <a:fillRect/>
          </a:stretch>
        </p:blipFill>
        <p:spPr>
          <a:xfrm>
            <a:off x="720000" y="980728"/>
            <a:ext cx="11208648" cy="4243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32462" y="1014292"/>
            <a:ext cx="1342413" cy="3809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37123" y="3185842"/>
            <a:ext cx="1323371" cy="400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76793" y="4633542"/>
            <a:ext cx="837818" cy="400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0" r="3327"/>
          <a:stretch>
            <a:fillRect/>
          </a:stretch>
        </p:blipFill>
        <p:spPr>
          <a:xfrm>
            <a:off x="720000" y="908720"/>
            <a:ext cx="11136640" cy="396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05355" y="1776753"/>
            <a:ext cx="3684495" cy="3907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84991" y="3949575"/>
            <a:ext cx="1713719" cy="3907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630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04499" y="2652449"/>
            <a:ext cx="352264" cy="314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6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82491" y="2645044"/>
            <a:ext cx="304661" cy="324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369" b="83338"/>
          <a:stretch>
            <a:fillRect/>
          </a:stretch>
        </p:blipFill>
        <p:spPr>
          <a:xfrm>
            <a:off x="557951" y="5373216"/>
            <a:ext cx="5832648" cy="74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548680"/>
            <a:ext cx="11520000" cy="446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1424" y="692696"/>
            <a:ext cx="4896544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0381" r="3750" b="-1"/>
          <a:stretch>
            <a:fillRect/>
          </a:stretch>
        </p:blipFill>
        <p:spPr>
          <a:xfrm>
            <a:off x="983432" y="5008871"/>
            <a:ext cx="11087952" cy="15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999167" y="5267700"/>
            <a:ext cx="314181" cy="3061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1453"/>
          <a:stretch>
            <a:fillRect/>
          </a:stretch>
        </p:blipFill>
        <p:spPr>
          <a:xfrm>
            <a:off x="720000" y="908720"/>
            <a:ext cx="11352664" cy="573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27669" y="3252764"/>
            <a:ext cx="304661" cy="323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23384"/>
            <a:ext cx="11520000" cy="501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2609673"/>
            <a:ext cx="314181" cy="304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13659"/>
            <a:ext cx="11520000" cy="50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2647719"/>
            <a:ext cx="285619" cy="304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