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5" r:id="rId4"/>
    <p:sldId id="326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6" r:id="rId13"/>
    <p:sldId id="337" r:id="rId14"/>
    <p:sldId id="338" r:id="rId15"/>
    <p:sldId id="339" r:id="rId16"/>
    <p:sldId id="340" r:id="rId17"/>
    <p:sldId id="341" r:id="rId18"/>
    <p:sldId id="343" r:id="rId19"/>
    <p:sldId id="344" r:id="rId20"/>
    <p:sldId id="345" r:id="rId21"/>
    <p:sldId id="346" r:id="rId22"/>
    <p:sldId id="347" r:id="rId23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99" autoAdjust="0"/>
    <p:restoredTop sz="94660"/>
  </p:normalViewPr>
  <p:slideViewPr>
    <p:cSldViewPr showGuides="1">
      <p:cViewPr varScale="1">
        <p:scale>
          <a:sx n="70" d="100"/>
          <a:sy n="70" d="100"/>
        </p:scale>
        <p:origin x="57" y="13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5600" y="2852936"/>
            <a:ext cx="6986667" cy="1080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33" r="1453"/>
          <a:stretch>
            <a:fillRect/>
          </a:stretch>
        </p:blipFill>
        <p:spPr>
          <a:xfrm>
            <a:off x="720000" y="908720"/>
            <a:ext cx="11352664" cy="26143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11900" y="2006478"/>
            <a:ext cx="380826" cy="39108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10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765" r="7490"/>
          <a:stretch>
            <a:fillRect/>
          </a:stretch>
        </p:blipFill>
        <p:spPr>
          <a:xfrm>
            <a:off x="1343472" y="3717032"/>
            <a:ext cx="10657184" cy="25325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3097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734621" y="2007692"/>
            <a:ext cx="332297" cy="35786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58" r="827"/>
          <a:stretch>
            <a:fillRect/>
          </a:stretch>
        </p:blipFill>
        <p:spPr>
          <a:xfrm>
            <a:off x="720000" y="908720"/>
            <a:ext cx="11424672" cy="54924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11900" y="2129908"/>
            <a:ext cx="352264" cy="39090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58" r="827"/>
          <a:stretch>
            <a:fillRect/>
          </a:stretch>
        </p:blipFill>
        <p:spPr>
          <a:xfrm>
            <a:off x="720000" y="908720"/>
            <a:ext cx="11424672" cy="55175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11900" y="2138644"/>
            <a:ext cx="352264" cy="39064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23" r="2078"/>
          <a:stretch>
            <a:fillRect/>
          </a:stretch>
        </p:blipFill>
        <p:spPr>
          <a:xfrm>
            <a:off x="720000" y="908720"/>
            <a:ext cx="11280656" cy="2687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11900" y="1204887"/>
            <a:ext cx="352264" cy="39063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908720"/>
            <a:ext cx="11520000" cy="44076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96251" y="2187129"/>
            <a:ext cx="380826" cy="3911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91544" y="620688"/>
            <a:ext cx="8640000" cy="4939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480376" y="2132856"/>
            <a:ext cx="504056" cy="5040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17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656" b="8164"/>
          <a:stretch>
            <a:fillRect/>
          </a:stretch>
        </p:blipFill>
        <p:spPr>
          <a:xfrm>
            <a:off x="2927648" y="5429486"/>
            <a:ext cx="8496944" cy="1311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2189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538928" y="2115072"/>
            <a:ext cx="361603" cy="3988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908720"/>
            <a:ext cx="97341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7867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461289" y="2063319"/>
            <a:ext cx="3884429" cy="49584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567008" y="3989471"/>
            <a:ext cx="8416264" cy="51491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519735" y="4962082"/>
            <a:ext cx="1075834" cy="4863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0617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559391" y="2797803"/>
            <a:ext cx="332620" cy="34127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9536" y="908720"/>
            <a:ext cx="97941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965995" y="1929479"/>
            <a:ext cx="1918354" cy="4131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558285" y="3557833"/>
            <a:ext cx="6014081" cy="44556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639930" y="4392264"/>
            <a:ext cx="2331164" cy="4050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3093212" y="6028720"/>
            <a:ext cx="1877882" cy="4131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75520" y="908720"/>
            <a:ext cx="100544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711081" y="1091577"/>
            <a:ext cx="972210" cy="41558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498445" y="1931057"/>
            <a:ext cx="963900" cy="4238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897026" y="3610018"/>
            <a:ext cx="1462469" cy="43220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9528272" y="4499369"/>
            <a:ext cx="706306" cy="33246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0016" y="980728"/>
            <a:ext cx="5760000" cy="2900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2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3998" b="92705"/>
          <a:stretch>
            <a:fillRect/>
          </a:stretch>
        </p:blipFill>
        <p:spPr>
          <a:xfrm>
            <a:off x="815456" y="3881598"/>
            <a:ext cx="5400600" cy="4202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2"/>
          <p:cNvSpPr/>
          <p:nvPr/>
        </p:nvSpPr>
        <p:spPr bwMode="white">
          <a:xfrm>
            <a:off x="5422768" y="3988609"/>
            <a:ext cx="185966" cy="19075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5" name="img_16777215" descr="2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7121" r="3998"/>
          <a:stretch>
            <a:fillRect/>
          </a:stretch>
        </p:blipFill>
        <p:spPr>
          <a:xfrm>
            <a:off x="6672064" y="980728"/>
            <a:ext cx="5400600" cy="5349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2963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748472" y="1982130"/>
            <a:ext cx="306338" cy="35786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53" r="2078"/>
          <a:stretch>
            <a:fillRect/>
          </a:stretch>
        </p:blipFill>
        <p:spPr>
          <a:xfrm>
            <a:off x="720000" y="908720"/>
            <a:ext cx="11280656" cy="5688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783338" y="2176662"/>
            <a:ext cx="437950" cy="3906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836712"/>
            <a:ext cx="11520000" cy="38177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43284" y="3060535"/>
            <a:ext cx="437950" cy="39131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298" r="1865"/>
          <a:stretch>
            <a:fillRect/>
          </a:stretch>
        </p:blipFill>
        <p:spPr>
          <a:xfrm>
            <a:off x="623392" y="980728"/>
            <a:ext cx="11305256" cy="54749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715292" y="2128673"/>
            <a:ext cx="380826" cy="3907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55" r="1453"/>
          <a:stretch>
            <a:fillRect/>
          </a:stretch>
        </p:blipFill>
        <p:spPr>
          <a:xfrm>
            <a:off x="720000" y="908720"/>
            <a:ext cx="11352664" cy="56134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11900" y="2186426"/>
            <a:ext cx="380826" cy="40022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32981" y="908720"/>
            <a:ext cx="83260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233746" y="2436461"/>
            <a:ext cx="261478" cy="28903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YxOGMyNDFkMTQxMWJhZTVlZDhiNDQyZGU2OTYwOW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慢慢来</cp:lastModifiedBy>
  <cp:revision>63</cp:revision>
  <dcterms:created xsi:type="dcterms:W3CDTF">2015-09-16T06:44:00Z</dcterms:created>
  <dcterms:modified xsi:type="dcterms:W3CDTF">2024-10-24T06:51:51Z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