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3" r:id="rId11"/>
    <p:sldId id="334" r:id="rId12"/>
    <p:sldId id="335" r:id="rId13"/>
    <p:sldId id="336" r:id="rId14"/>
    <p:sldId id="338" r:id="rId15"/>
    <p:sldId id="339" r:id="rId16"/>
    <p:sldId id="340" r:id="rId17"/>
    <p:sldId id="341" r:id="rId18"/>
    <p:sldId id="342" r:id="rId19"/>
    <p:sldId id="343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96" autoAdjust="0"/>
    <p:restoredTop sz="94660"/>
  </p:normalViewPr>
  <p:slideViewPr>
    <p:cSldViewPr showGuides="1">
      <p:cViewPr varScale="1">
        <p:scale>
          <a:sx n="68" d="100"/>
          <a:sy n="68" d="100"/>
        </p:scale>
        <p:origin x="75" y="1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0210" y="3069000"/>
            <a:ext cx="7351579" cy="720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2944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46280" y="2132285"/>
            <a:ext cx="373369" cy="3827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9696" y="764704"/>
            <a:ext cx="50598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7737929" y="3688625"/>
            <a:ext cx="163086" cy="17150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91544" y="692696"/>
            <a:ext cx="7920000" cy="4530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760296" y="3429000"/>
            <a:ext cx="324545" cy="3495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9616" y="5301208"/>
            <a:ext cx="7920000" cy="12974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8405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037485" y="3017383"/>
            <a:ext cx="358364" cy="3678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1085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82" r="8954" b="1"/>
          <a:stretch>
            <a:fillRect/>
          </a:stretch>
        </p:blipFill>
        <p:spPr>
          <a:xfrm>
            <a:off x="1343472" y="908720"/>
            <a:ext cx="10488568" cy="4774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59496" y="980728"/>
            <a:ext cx="102238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254416" y="1014560"/>
            <a:ext cx="2103909" cy="4313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818462" y="1868833"/>
            <a:ext cx="2416538" cy="4229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409472" y="3560463"/>
            <a:ext cx="4064178" cy="4313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2362192" y="4414736"/>
            <a:ext cx="8111458" cy="44828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2328394" y="5260551"/>
            <a:ext cx="8136807" cy="4567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2319945" y="6114824"/>
            <a:ext cx="4621841" cy="44828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865"/>
          <a:stretch>
            <a:fillRect/>
          </a:stretch>
        </p:blipFill>
        <p:spPr>
          <a:xfrm>
            <a:off x="1199456" y="908720"/>
            <a:ext cx="10729192" cy="48574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608513" y="3089803"/>
            <a:ext cx="4874578" cy="5047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618034" y="5004205"/>
            <a:ext cx="1618512" cy="48574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239"/>
          <a:stretch>
            <a:fillRect/>
          </a:stretch>
        </p:blipFill>
        <p:spPr>
          <a:xfrm>
            <a:off x="1271464" y="908720"/>
            <a:ext cx="10801200" cy="2847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356158" y="2070445"/>
            <a:ext cx="1637553" cy="4761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106968" y="2070445"/>
            <a:ext cx="2199272" cy="4761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128323" y="3032201"/>
            <a:ext cx="1085355" cy="4761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3299364" y="3032201"/>
            <a:ext cx="6483570" cy="5046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5719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1128838" y="3577713"/>
            <a:ext cx="285619" cy="2764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3298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109797" y="1032667"/>
            <a:ext cx="285619" cy="28603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189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100276" y="1042420"/>
            <a:ext cx="285619" cy="28650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3333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81235" y="2470851"/>
            <a:ext cx="333223" cy="2762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2740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128838" y="1844453"/>
            <a:ext cx="285619" cy="2769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189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100276" y="1080620"/>
            <a:ext cx="285619" cy="28650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2693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81235" y="1835317"/>
            <a:ext cx="323702" cy="2865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3789040"/>
            <a:ext cx="7920000" cy="18190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76" r="2078"/>
          <a:stretch>
            <a:fillRect/>
          </a:stretch>
        </p:blipFill>
        <p:spPr>
          <a:xfrm>
            <a:off x="720000" y="908720"/>
            <a:ext cx="11280656" cy="4946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88132" y="3272563"/>
            <a:ext cx="361785" cy="40019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xOGMyNDFkMTQxMWJhZTVlZDhiNDQyZGU2OTYwOW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63</cp:revision>
  <dcterms:created xsi:type="dcterms:W3CDTF">2015-09-16T06:44:00Z</dcterms:created>
  <dcterms:modified xsi:type="dcterms:W3CDTF">2024-10-24T06:52:33Z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