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4660"/>
  </p:normalViewPr>
  <p:slideViewPr>
    <p:cSldViewPr showGuides="1">
      <p:cViewPr varScale="1">
        <p:scale>
          <a:sx n="68" d="100"/>
          <a:sy n="68" d="100"/>
        </p:scale>
        <p:origin x="75" y="1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117" y="1772816"/>
            <a:ext cx="7915765" cy="108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235" y="3159048"/>
            <a:ext cx="8103529" cy="72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882" y="4184035"/>
            <a:ext cx="8690233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836712"/>
            <a:ext cx="6906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75426" y="2149695"/>
            <a:ext cx="234037" cy="234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43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088465" y="4414128"/>
            <a:ext cx="404647" cy="369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6" r="1453"/>
          <a:stretch>
            <a:fillRect/>
          </a:stretch>
        </p:blipFill>
        <p:spPr>
          <a:xfrm>
            <a:off x="695400" y="764704"/>
            <a:ext cx="11352664" cy="4043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4424" y="2138620"/>
            <a:ext cx="342743" cy="390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75" r="11651" b="-1"/>
          <a:stretch>
            <a:fillRect/>
          </a:stretch>
        </p:blipFill>
        <p:spPr>
          <a:xfrm>
            <a:off x="1678912" y="4941168"/>
            <a:ext cx="10177728" cy="176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2" r="1507"/>
          <a:stretch>
            <a:fillRect/>
          </a:stretch>
        </p:blipFill>
        <p:spPr>
          <a:xfrm>
            <a:off x="720001" y="908720"/>
            <a:ext cx="11280656" cy="575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91258" y="2122105"/>
            <a:ext cx="388084" cy="397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908720"/>
            <a:ext cx="1128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908720"/>
            <a:ext cx="8849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908720"/>
            <a:ext cx="10092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2299" y="1075676"/>
            <a:ext cx="967581" cy="425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802112" y="3588372"/>
            <a:ext cx="1943503" cy="425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959649" y="5257937"/>
            <a:ext cx="467108" cy="208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84673" y="5466633"/>
            <a:ext cx="417060" cy="233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486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08880" y="2134858"/>
            <a:ext cx="1139158" cy="5227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828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32995" y="3556121"/>
            <a:ext cx="323702" cy="285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268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05003" y="2396348"/>
            <a:ext cx="285619" cy="2860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550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13954" y="1710058"/>
            <a:ext cx="323702" cy="2861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152037" y="3713405"/>
            <a:ext cx="285619" cy="2861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10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71078" y="1899065"/>
            <a:ext cx="257057" cy="2761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229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42516" y="1127820"/>
            <a:ext cx="266578" cy="2857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1520000" cy="3599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1367" y="2003798"/>
            <a:ext cx="371305" cy="4094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32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9504" y="3159148"/>
            <a:ext cx="371305" cy="4098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2" r="2703"/>
          <a:stretch>
            <a:fillRect/>
          </a:stretch>
        </p:blipFill>
        <p:spPr>
          <a:xfrm>
            <a:off x="720000" y="908720"/>
            <a:ext cx="11208648" cy="5721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9983" y="2149106"/>
            <a:ext cx="390347" cy="3909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