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672" y="3069000"/>
            <a:ext cx="5814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836712"/>
            <a:ext cx="6997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18658" y="1640567"/>
            <a:ext cx="266008" cy="237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908720"/>
            <a:ext cx="9285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9" r="2947"/>
          <a:stretch>
            <a:fillRect/>
          </a:stretch>
        </p:blipFill>
        <p:spPr>
          <a:xfrm>
            <a:off x="748136" y="920190"/>
            <a:ext cx="11180512" cy="194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6743" y="1185690"/>
            <a:ext cx="1094876" cy="495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03239" y="2185605"/>
            <a:ext cx="1113917" cy="4951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3370" r="15204"/>
          <a:stretch>
            <a:fillRect/>
          </a:stretch>
        </p:blipFill>
        <p:spPr>
          <a:xfrm>
            <a:off x="1559496" y="2935326"/>
            <a:ext cx="9768488" cy="194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6700653" y="3151163"/>
            <a:ext cx="1209123" cy="5148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8062107" y="3160697"/>
            <a:ext cx="1475702" cy="505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4"/>
          <p:cNvSpPr/>
          <p:nvPr/>
        </p:nvSpPr>
        <p:spPr bwMode="white">
          <a:xfrm>
            <a:off x="9661578" y="3160697"/>
            <a:ext cx="1180561" cy="486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5"/>
          <p:cNvSpPr/>
          <p:nvPr/>
        </p:nvSpPr>
        <p:spPr bwMode="white">
          <a:xfrm>
            <a:off x="1521413" y="4171335"/>
            <a:ext cx="837818" cy="505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908720"/>
            <a:ext cx="9519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38502" y="1152654"/>
            <a:ext cx="416970" cy="377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16254" y="1971015"/>
            <a:ext cx="5349813" cy="432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64243" y="5291670"/>
            <a:ext cx="1408259" cy="409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92696"/>
            <a:ext cx="8135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6" r="40207"/>
          <a:stretch>
            <a:fillRect/>
          </a:stretch>
        </p:blipFill>
        <p:spPr>
          <a:xfrm>
            <a:off x="3575720" y="1052736"/>
            <a:ext cx="6888168" cy="494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1735" y="2138208"/>
            <a:ext cx="1637553" cy="49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88991" y="4147916"/>
            <a:ext cx="2275438" cy="4952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53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6705" y="2084210"/>
            <a:ext cx="530084" cy="48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4591" y="3078947"/>
            <a:ext cx="558481" cy="49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81945" y="3078947"/>
            <a:ext cx="1637581" cy="48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16999" y="5077894"/>
            <a:ext cx="2262323" cy="49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17185" y="5077894"/>
            <a:ext cx="2508433" cy="502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679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19317" y="3529906"/>
            <a:ext cx="276099" cy="285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455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0276" y="1776237"/>
            <a:ext cx="285619" cy="276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96541" y="3701936"/>
            <a:ext cx="266578" cy="2859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260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47309" y="2406209"/>
            <a:ext cx="276099" cy="2956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19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0755" y="1099571"/>
            <a:ext cx="295140" cy="276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46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9706" y="1756908"/>
            <a:ext cx="323702" cy="276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37789" y="4330064"/>
            <a:ext cx="257057" cy="276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16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09797" y="1137711"/>
            <a:ext cx="266578" cy="2862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4398" y="692696"/>
            <a:ext cx="8783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398775" y="4462481"/>
            <a:ext cx="326648" cy="297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908720"/>
            <a:ext cx="9340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10655" y="2862178"/>
            <a:ext cx="308778" cy="316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