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645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683" y="2852936"/>
            <a:ext cx="6914634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7249" y="908720"/>
            <a:ext cx="7577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82965" y="3697838"/>
            <a:ext cx="225446" cy="2569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7670" y="908720"/>
            <a:ext cx="7456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99951" y="3634544"/>
            <a:ext cx="240338" cy="2651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801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53976" y="2796314"/>
            <a:ext cx="315907" cy="34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836712"/>
            <a:ext cx="8280000" cy="48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51720" y="3112765"/>
            <a:ext cx="432048" cy="396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6984" y="5702712"/>
            <a:ext cx="8280000" cy="65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975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17424" y="2062333"/>
            <a:ext cx="290240" cy="330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836712"/>
            <a:ext cx="850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53836" y="3206821"/>
            <a:ext cx="253029" cy="288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9937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77863" y="2823242"/>
            <a:ext cx="312101" cy="35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2989" y="692696"/>
            <a:ext cx="7706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1875" y="1578359"/>
            <a:ext cx="286587" cy="261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