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645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688" y="3069000"/>
            <a:ext cx="5551579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432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8838" y="2735417"/>
            <a:ext cx="257057" cy="276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11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8747" y="2975082"/>
            <a:ext cx="285619" cy="29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66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1851520"/>
            <a:ext cx="257057" cy="2761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212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8747" y="1108910"/>
            <a:ext cx="295140" cy="285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692696"/>
            <a:ext cx="8106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50822" y="2100845"/>
            <a:ext cx="180889" cy="201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