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5" d="100"/>
          <a:sy n="65" d="100"/>
        </p:scale>
        <p:origin x="60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80" y="2996952"/>
            <a:ext cx="5897143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053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81621" y="2205343"/>
            <a:ext cx="332331" cy="34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3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36080" y="2220000"/>
            <a:ext cx="385421" cy="342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883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7078" y="2692273"/>
            <a:ext cx="277487" cy="307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4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250" r="16928" b="-1"/>
          <a:stretch>
            <a:fillRect/>
          </a:stretch>
        </p:blipFill>
        <p:spPr>
          <a:xfrm>
            <a:off x="2135561" y="836712"/>
            <a:ext cx="9145016" cy="583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36712"/>
            <a:ext cx="10506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08846" y="2000874"/>
            <a:ext cx="486236" cy="4343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07959" y="2991282"/>
            <a:ext cx="1519488" cy="443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01642" y="3999064"/>
            <a:ext cx="1493440" cy="4343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59063" y="6032006"/>
            <a:ext cx="295214" cy="35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764704"/>
            <a:ext cx="9985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95575" y="2078678"/>
            <a:ext cx="940775" cy="413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24698" y="3029036"/>
            <a:ext cx="462135" cy="413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82465" y="3962867"/>
            <a:ext cx="957280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684404" y="4913226"/>
            <a:ext cx="470387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133440" y="5863584"/>
            <a:ext cx="453883" cy="413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9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91621" y="4336515"/>
            <a:ext cx="276099" cy="286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91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1853209"/>
            <a:ext cx="276099" cy="286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13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351" y="1071017"/>
            <a:ext cx="257057" cy="276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467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2480331"/>
            <a:ext cx="285619" cy="285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25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5871" y="1910155"/>
            <a:ext cx="276099" cy="2861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620688"/>
            <a:ext cx="7920000" cy="288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352" y="2204864"/>
            <a:ext cx="323702" cy="285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3645024"/>
            <a:ext cx="5760000" cy="315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80728"/>
            <a:ext cx="9597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4412" y="1377422"/>
            <a:ext cx="317279" cy="317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9385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31647" y="2523383"/>
            <a:ext cx="302497" cy="318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