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1" r:id="rId27"/>
    <p:sldId id="352" r:id="rId28"/>
    <p:sldId id="353" r:id="rId29"/>
    <p:sldId id="354" r:id="rId30"/>
    <p:sldId id="35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538" y="3069000"/>
            <a:ext cx="5076923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908720"/>
            <a:ext cx="7360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92428" y="1681996"/>
            <a:ext cx="243325" cy="2435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007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15015" y="1214230"/>
            <a:ext cx="297760" cy="305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7" r="1453" b="-1"/>
          <a:stretch>
            <a:fillRect/>
          </a:stretch>
        </p:blipFill>
        <p:spPr>
          <a:xfrm>
            <a:off x="720000" y="908720"/>
            <a:ext cx="11352664" cy="554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119401"/>
            <a:ext cx="380826" cy="390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76" r="2078"/>
          <a:stretch>
            <a:fillRect/>
          </a:stretch>
        </p:blipFill>
        <p:spPr>
          <a:xfrm>
            <a:off x="720000" y="980728"/>
            <a:ext cx="11280656" cy="504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1911012"/>
            <a:ext cx="342743" cy="3815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759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85086" y="1668763"/>
            <a:ext cx="225965" cy="251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908720"/>
            <a:ext cx="7399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83638" y="1667742"/>
            <a:ext cx="275194" cy="2509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89" r="2078"/>
          <a:stretch>
            <a:fillRect/>
          </a:stretch>
        </p:blipFill>
        <p:spPr>
          <a:xfrm>
            <a:off x="720000" y="980728"/>
            <a:ext cx="11280656" cy="419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817432"/>
            <a:ext cx="361785" cy="4006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44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04382" y="3566666"/>
            <a:ext cx="3569600" cy="45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04252" y="5211111"/>
            <a:ext cx="1509532" cy="444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98245" y="6028888"/>
            <a:ext cx="4599634" cy="45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1" r="3953"/>
          <a:stretch>
            <a:fillRect/>
          </a:stretch>
        </p:blipFill>
        <p:spPr>
          <a:xfrm>
            <a:off x="720000" y="908720"/>
            <a:ext cx="11064632" cy="456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16892" y="1023862"/>
            <a:ext cx="552198" cy="476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9735" y="1938540"/>
            <a:ext cx="2199272" cy="495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90975" y="4749270"/>
            <a:ext cx="1770842" cy="4192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44" r="3327"/>
          <a:stretch>
            <a:fillRect/>
          </a:stretch>
        </p:blipFill>
        <p:spPr>
          <a:xfrm>
            <a:off x="720000" y="980728"/>
            <a:ext cx="11136640" cy="368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19008" y="1986849"/>
            <a:ext cx="2199272" cy="486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65884" y="1986849"/>
            <a:ext cx="2741950" cy="476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84000" y="1986849"/>
            <a:ext cx="1875570" cy="505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9256" y="2911624"/>
            <a:ext cx="9120793" cy="505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19735" y="3836399"/>
            <a:ext cx="552198" cy="495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13113" y="2774556"/>
            <a:ext cx="331896" cy="357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73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47041" y="1928311"/>
            <a:ext cx="1713719" cy="47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55173" y="3775464"/>
            <a:ext cx="1113917" cy="47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6" y="4699040"/>
            <a:ext cx="2751471" cy="476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1048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72616" y="1082213"/>
            <a:ext cx="979177" cy="442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15372" y="2747756"/>
            <a:ext cx="8310012" cy="477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02025" y="3042695"/>
            <a:ext cx="329280" cy="1648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15372" y="3606551"/>
            <a:ext cx="745214" cy="451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15372" y="5280768"/>
            <a:ext cx="701888" cy="451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778616" y="5289442"/>
            <a:ext cx="7746768" cy="4424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215372" y="6130888"/>
            <a:ext cx="3258148" cy="451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4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055" r="3953" b="1"/>
          <a:stretch>
            <a:fillRect/>
          </a:stretch>
        </p:blipFill>
        <p:spPr>
          <a:xfrm>
            <a:off x="720000" y="860212"/>
            <a:ext cx="11064632" cy="19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33652" y="2092414"/>
            <a:ext cx="2741950" cy="486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32198" y="2092414"/>
            <a:ext cx="1647074" cy="476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77"/>
          <a:stretch>
            <a:fillRect/>
          </a:stretch>
        </p:blipFill>
        <p:spPr>
          <a:xfrm>
            <a:off x="651201" y="2836481"/>
            <a:ext cx="11142530" cy="19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4211928" y="4001238"/>
            <a:ext cx="1075834" cy="477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4830771" y="4297201"/>
            <a:ext cx="409388" cy="190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9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56363" y="1052719"/>
            <a:ext cx="485553" cy="4104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28264" y="2856720"/>
            <a:ext cx="1142479" cy="486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11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64704"/>
            <a:ext cx="1017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37509" y="1832616"/>
            <a:ext cx="7576252" cy="454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91847" y="2656674"/>
            <a:ext cx="1900369" cy="428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93759" y="5095214"/>
            <a:ext cx="5011594" cy="437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58212" y="5927682"/>
            <a:ext cx="470888" cy="412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157" y="908720"/>
            <a:ext cx="6477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22701" y="5189873"/>
            <a:ext cx="1247355" cy="273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82545" y="5714971"/>
            <a:ext cx="963622" cy="267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12200" y="6234710"/>
            <a:ext cx="3677826" cy="283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3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51570" y="3825367"/>
            <a:ext cx="1694677" cy="476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908720"/>
            <a:ext cx="5382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4785" y="1433975"/>
            <a:ext cx="177939" cy="182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476672"/>
            <a:ext cx="5607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2490" y="1974643"/>
            <a:ext cx="162202" cy="1901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720" y="6352324"/>
            <a:ext cx="5608800" cy="46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450915"/>
            <a:ext cx="4320000" cy="638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6161" y="1124744"/>
            <a:ext cx="216024" cy="216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8" r="2078"/>
          <a:stretch>
            <a:fillRect/>
          </a:stretch>
        </p:blipFill>
        <p:spPr>
          <a:xfrm>
            <a:off x="720000" y="908720"/>
            <a:ext cx="11280656" cy="439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912004"/>
            <a:ext cx="380826" cy="390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9198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75192" y="4774083"/>
            <a:ext cx="273686" cy="304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92" r="2078"/>
          <a:stretch>
            <a:fillRect/>
          </a:stretch>
        </p:blipFill>
        <p:spPr>
          <a:xfrm>
            <a:off x="720000" y="934666"/>
            <a:ext cx="11280656" cy="87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740"/>
          <a:stretch>
            <a:fillRect/>
          </a:stretch>
        </p:blipFill>
        <p:spPr>
          <a:xfrm>
            <a:off x="1415480" y="1916832"/>
            <a:ext cx="10513168" cy="351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688603" y="2984816"/>
            <a:ext cx="371305" cy="400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272" y="908720"/>
            <a:ext cx="9119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34776" y="3298667"/>
            <a:ext cx="271322" cy="309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2024-10-24T06:54:27Z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