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7428" y="3069000"/>
            <a:ext cx="6137143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332656"/>
            <a:ext cx="7200000" cy="5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5712365"/>
            <a:ext cx="7200000" cy="104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1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90975" y="2140059"/>
            <a:ext cx="3284628" cy="496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041719" y="2140059"/>
            <a:ext cx="1075834" cy="4769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76661" y="4009688"/>
            <a:ext cx="1047272" cy="486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604429" y="4009688"/>
            <a:ext cx="542677" cy="486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22809" y="4009688"/>
            <a:ext cx="1066314" cy="486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126743" y="4019227"/>
            <a:ext cx="1104396" cy="4674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70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81454" y="2939953"/>
            <a:ext cx="8673322" cy="5052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19735" y="3883670"/>
            <a:ext cx="2199272" cy="476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908720"/>
            <a:ext cx="8139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226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81187" y="1965988"/>
            <a:ext cx="371861" cy="3298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29555" y="3581495"/>
            <a:ext cx="464826" cy="4059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45816" y="4401935"/>
            <a:ext cx="1402932" cy="431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995453" y="6068191"/>
            <a:ext cx="912751" cy="422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836712"/>
            <a:ext cx="87494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35737" y="1741234"/>
            <a:ext cx="397702" cy="376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75928" y="5301435"/>
            <a:ext cx="4193949" cy="376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34166" y="6010581"/>
            <a:ext cx="6225845" cy="390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423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18747" y="3196806"/>
            <a:ext cx="285619" cy="276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89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2673" y="1194656"/>
            <a:ext cx="323702" cy="2859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52673" y="3615584"/>
            <a:ext cx="323702" cy="276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86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1714" y="1996024"/>
            <a:ext cx="314181" cy="276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90755" y="3607906"/>
            <a:ext cx="276099" cy="2861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76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2193" y="1166067"/>
            <a:ext cx="285619" cy="285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81235" y="3587041"/>
            <a:ext cx="266578" cy="27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34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1714" y="1242793"/>
            <a:ext cx="285619" cy="2768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5" r="1453"/>
          <a:stretch>
            <a:fillRect/>
          </a:stretch>
        </p:blipFill>
        <p:spPr>
          <a:xfrm>
            <a:off x="720000" y="980728"/>
            <a:ext cx="11352664" cy="511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97652" y="3672364"/>
            <a:ext cx="380826" cy="381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836712"/>
            <a:ext cx="6503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4374" y="2608160"/>
            <a:ext cx="241855" cy="220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908720"/>
            <a:ext cx="6975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48565" y="1710161"/>
            <a:ext cx="230604" cy="230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