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6" r:id="rId14"/>
    <p:sldId id="337" r:id="rId15"/>
    <p:sldId id="338" r:id="rId16"/>
    <p:sldId id="339" r:id="rId17"/>
    <p:sldId id="342" r:id="rId18"/>
    <p:sldId id="343" r:id="rId19"/>
    <p:sldId id="344" r:id="rId20"/>
    <p:sldId id="345" r:id="rId21"/>
    <p:sldId id="346" r:id="rId22"/>
    <p:sldId id="347" r:id="rId23"/>
    <p:sldId id="348" r:id="rId24"/>
    <p:sldId id="349" r:id="rId25"/>
    <p:sldId id="350" r:id="rId26"/>
    <p:sldId id="351" r:id="rId27"/>
    <p:sldId id="352" r:id="rId28"/>
    <p:sldId id="355" r:id="rId29"/>
    <p:sldId id="356" r:id="rId30"/>
    <p:sldId id="357" r:id="rId31"/>
    <p:sldId id="358" r:id="rId32"/>
    <p:sldId id="359" r:id="rId33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96" autoAdjust="0"/>
    <p:restoredTop sz="94660"/>
  </p:normalViewPr>
  <p:slideViewPr>
    <p:cSldViewPr showGuides="1">
      <p:cViewPr varScale="1">
        <p:scale>
          <a:sx n="68" d="100"/>
          <a:sy n="68" d="100"/>
        </p:scale>
        <p:origin x="75" y="1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4235" y="2996952"/>
            <a:ext cx="5823529" cy="72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35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59570" y="3434564"/>
            <a:ext cx="380826" cy="3811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452" r="2078"/>
          <a:stretch>
            <a:fillRect/>
          </a:stretch>
        </p:blipFill>
        <p:spPr>
          <a:xfrm>
            <a:off x="720000" y="980728"/>
            <a:ext cx="11280656" cy="874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0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32" r="9990"/>
          <a:stretch>
            <a:fillRect/>
          </a:stretch>
        </p:blipFill>
        <p:spPr>
          <a:xfrm>
            <a:off x="1487488" y="1916831"/>
            <a:ext cx="10369152" cy="4872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10627322" y="2048004"/>
            <a:ext cx="371305" cy="4006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3512" y="836712"/>
            <a:ext cx="88586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346811" y="3533505"/>
            <a:ext cx="292846" cy="3004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5560" y="908720"/>
            <a:ext cx="70512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253243" y="2978355"/>
            <a:ext cx="262235" cy="2390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17" r="2078"/>
          <a:stretch>
            <a:fillRect/>
          </a:stretch>
        </p:blipFill>
        <p:spPr>
          <a:xfrm>
            <a:off x="720000" y="980728"/>
            <a:ext cx="11280656" cy="5242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59570" y="3433072"/>
            <a:ext cx="380826" cy="3904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3592" y="476672"/>
            <a:ext cx="7920000" cy="4311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192344" y="1412776"/>
            <a:ext cx="306074" cy="3589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75056" y="4787917"/>
            <a:ext cx="7920000" cy="1992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1584" y="908720"/>
            <a:ext cx="72206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581628" y="5642067"/>
            <a:ext cx="226764" cy="2506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3552" y="908720"/>
            <a:ext cx="83591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227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137256" y="1223742"/>
            <a:ext cx="323702" cy="3903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585057" y="2194970"/>
            <a:ext cx="2865719" cy="4856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635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551858" y="1997574"/>
            <a:ext cx="1531278" cy="4535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976144" y="3965952"/>
            <a:ext cx="1476913" cy="4444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574158" y="5916188"/>
            <a:ext cx="2102110" cy="4535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1995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20110" y="3983729"/>
            <a:ext cx="323954" cy="3704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93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537123" y="2177224"/>
            <a:ext cx="533157" cy="4765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127404" y="2205819"/>
            <a:ext cx="514115" cy="4384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366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153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899570" y="2195472"/>
            <a:ext cx="542677" cy="4858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469818" y="3243281"/>
            <a:ext cx="1161520" cy="4858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678942" y="3271858"/>
            <a:ext cx="523636" cy="4381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0240661" y="3386164"/>
            <a:ext cx="580760" cy="1714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529256" y="4300615"/>
            <a:ext cx="1618512" cy="4477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908720"/>
            <a:ext cx="104577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132527" y="3070882"/>
            <a:ext cx="406210" cy="4237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578435" y="3996287"/>
            <a:ext cx="2731119" cy="4497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493615" y="4947638"/>
            <a:ext cx="967991" cy="4324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069465" y="5890341"/>
            <a:ext cx="3258328" cy="4583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9536" y="908720"/>
            <a:ext cx="81010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908720"/>
            <a:ext cx="104577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606623" y="1280611"/>
            <a:ext cx="1011205" cy="4497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516024" y="6020071"/>
            <a:ext cx="1495201" cy="4410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1936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29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4366"/>
          <a:stretch>
            <a:fillRect/>
          </a:stretch>
        </p:blipFill>
        <p:spPr>
          <a:xfrm>
            <a:off x="1487488" y="3284984"/>
            <a:ext cx="9865096" cy="1893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7590231" y="3361506"/>
            <a:ext cx="3179900" cy="5069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3"/>
          <p:cNvSpPr/>
          <p:nvPr/>
        </p:nvSpPr>
        <p:spPr bwMode="white">
          <a:xfrm>
            <a:off x="1449405" y="4394555"/>
            <a:ext cx="828297" cy="5069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3512" y="908720"/>
            <a:ext cx="91884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576315" y="4396635"/>
            <a:ext cx="873279" cy="3723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320024" y="5209722"/>
            <a:ext cx="410061" cy="3799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348979" y="6038007"/>
            <a:ext cx="850497" cy="3723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17492"/>
            <a:ext cx="11520000" cy="5023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2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1250" r="8530" b="-1"/>
          <a:stretch>
            <a:fillRect/>
          </a:stretch>
        </p:blipFill>
        <p:spPr>
          <a:xfrm>
            <a:off x="2495600" y="764704"/>
            <a:ext cx="9145016" cy="5832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49043" y="980728"/>
            <a:ext cx="72939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736275" y="3779303"/>
            <a:ext cx="271261" cy="2472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117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585057" y="1166857"/>
            <a:ext cx="485553" cy="2192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594578" y="1157326"/>
            <a:ext cx="1104396" cy="467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022677" y="4245246"/>
            <a:ext cx="1075834" cy="4765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338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012181" y="3097299"/>
            <a:ext cx="4219920" cy="4611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304390" y="3097299"/>
            <a:ext cx="3975941" cy="4792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488079" y="4073877"/>
            <a:ext cx="5448847" cy="4611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012181" y="6027032"/>
            <a:ext cx="5738006" cy="4702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174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69090" y="3396930"/>
            <a:ext cx="371305" cy="4002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090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78611" y="2321077"/>
            <a:ext cx="380826" cy="3910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9536" y="908720"/>
            <a:ext cx="91923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858365" y="2854049"/>
            <a:ext cx="303878" cy="3039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24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59570" y="1100015"/>
            <a:ext cx="380826" cy="3905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890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856306" y="4086382"/>
            <a:ext cx="341298" cy="3676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7688" y="836712"/>
            <a:ext cx="50553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641144" y="1367568"/>
            <a:ext cx="188009" cy="1671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xOGMyNDFkMTQxMWJhZTVlZDhiNDQyZGU2OTYwOW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63</cp:revision>
  <dcterms:created xsi:type="dcterms:W3CDTF">2015-09-16T06:44:00Z</dcterms:created>
  <dcterms:modified xsi:type="dcterms:W3CDTF">2024-10-24T06:54:14Z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