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704" y="2564904"/>
            <a:ext cx="5445000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384" y="3501008"/>
            <a:ext cx="7809231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31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47173" y="2168843"/>
            <a:ext cx="328208" cy="365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692696"/>
            <a:ext cx="590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900377" y="2158344"/>
            <a:ext cx="185530" cy="205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77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04694" y="4080471"/>
            <a:ext cx="1104396" cy="390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88991" y="4985097"/>
            <a:ext cx="1094876" cy="476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74280" y="5042231"/>
            <a:ext cx="580760" cy="390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135933" y="4985097"/>
            <a:ext cx="485553" cy="476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57818" y="5946856"/>
            <a:ext cx="5445818" cy="485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75008" y="5994468"/>
            <a:ext cx="704528" cy="409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993785" y="5927811"/>
            <a:ext cx="790214" cy="495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05355" y="5036601"/>
            <a:ext cx="3836826" cy="486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80000" y="5036601"/>
            <a:ext cx="3284628" cy="486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908720"/>
            <a:ext cx="8711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6" r="9579"/>
          <a:stretch>
            <a:fillRect/>
          </a:stretch>
        </p:blipFill>
        <p:spPr>
          <a:xfrm>
            <a:off x="983432" y="946555"/>
            <a:ext cx="10416560" cy="496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27735" y="2102448"/>
            <a:ext cx="704528" cy="410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36991" y="2102448"/>
            <a:ext cx="342743" cy="381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22545" y="2054732"/>
            <a:ext cx="533157" cy="467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36727" y="3009056"/>
            <a:ext cx="1799404" cy="467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438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32713" y="3698045"/>
            <a:ext cx="8402267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49966" y="4501163"/>
            <a:ext cx="8385014" cy="4145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24086" y="5304282"/>
            <a:ext cx="2898523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64153" y="5312917"/>
            <a:ext cx="5244947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949966" y="6124672"/>
            <a:ext cx="3890577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892303" y="6124672"/>
            <a:ext cx="3864697" cy="405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640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090755" y="2843568"/>
            <a:ext cx="285619" cy="276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87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1714" y="1118496"/>
            <a:ext cx="285619" cy="2765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72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1714" y="1861486"/>
            <a:ext cx="314181" cy="285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86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1714" y="1061263"/>
            <a:ext cx="285619" cy="276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71714" y="3625901"/>
            <a:ext cx="285619" cy="276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3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0185" y="1680893"/>
            <a:ext cx="285619" cy="285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75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0755" y="1748661"/>
            <a:ext cx="276099" cy="286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1" r="2703" b="-1"/>
          <a:stretch>
            <a:fillRect/>
          </a:stretch>
        </p:blipFill>
        <p:spPr>
          <a:xfrm>
            <a:off x="720000" y="908720"/>
            <a:ext cx="11208648" cy="4804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1138302"/>
            <a:ext cx="342743" cy="381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79" r="2078"/>
          <a:stretch>
            <a:fillRect/>
          </a:stretch>
        </p:blipFill>
        <p:spPr>
          <a:xfrm>
            <a:off x="720000" y="980728"/>
            <a:ext cx="11280656" cy="2823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1487" y="1204753"/>
            <a:ext cx="428429" cy="390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