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664" y="2492896"/>
            <a:ext cx="6130286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807" y="3488513"/>
            <a:ext cx="9360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549000"/>
            <a:ext cx="5523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94193" y="2097485"/>
            <a:ext cx="182606" cy="187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55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0807" y="2083947"/>
            <a:ext cx="422309" cy="385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6184" y="539961"/>
            <a:ext cx="7200000" cy="3057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44272" y="2492896"/>
            <a:ext cx="352264" cy="3909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3717032"/>
            <a:ext cx="7200000" cy="307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8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51438" y="1300280"/>
            <a:ext cx="276099" cy="276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56165" y="2186615"/>
            <a:ext cx="266578" cy="371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593256" y="3177785"/>
            <a:ext cx="323702" cy="371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784000" y="4159424"/>
            <a:ext cx="266578" cy="3812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620688"/>
            <a:ext cx="7240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1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2463" y="1244692"/>
            <a:ext cx="380813" cy="371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18276" y="2188062"/>
            <a:ext cx="408014" cy="362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52846" y="4963748"/>
            <a:ext cx="1033636" cy="462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805117" y="4972818"/>
            <a:ext cx="516818" cy="4535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08827" y="5898047"/>
            <a:ext cx="525885" cy="471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70" r="2078"/>
          <a:stretch>
            <a:fillRect/>
          </a:stretch>
        </p:blipFill>
        <p:spPr>
          <a:xfrm>
            <a:off x="720000" y="980728"/>
            <a:ext cx="11280656" cy="382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69619" y="3055709"/>
            <a:ext cx="1751801" cy="515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4047717"/>
            <a:ext cx="1113917" cy="524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098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315094" y="3081797"/>
            <a:ext cx="257057" cy="285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69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05003" y="1156596"/>
            <a:ext cx="295140" cy="276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299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67491" y="1862380"/>
            <a:ext cx="333223" cy="286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853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05003" y="1767656"/>
            <a:ext cx="295140" cy="286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224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77011" y="1089768"/>
            <a:ext cx="276099" cy="285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31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24045" y="2262384"/>
            <a:ext cx="295140" cy="285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133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86532" y="1848422"/>
            <a:ext cx="266578" cy="278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492896"/>
            <a:ext cx="7920000" cy="2726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40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05688" y="1945853"/>
            <a:ext cx="280870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