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728" y="2996952"/>
            <a:ext cx="4736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64704"/>
            <a:ext cx="10542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38005" y="2019530"/>
            <a:ext cx="339789" cy="365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764704"/>
            <a:ext cx="7463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620471" y="4777565"/>
            <a:ext cx="246732" cy="253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6000" y="476672"/>
            <a:ext cx="7920000" cy="491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48328" y="2132856"/>
            <a:ext cx="352608" cy="314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13" b="10582"/>
          <a:stretch>
            <a:fillRect/>
          </a:stretch>
        </p:blipFill>
        <p:spPr>
          <a:xfrm>
            <a:off x="2712064" y="5529379"/>
            <a:ext cx="7776424" cy="121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836712"/>
            <a:ext cx="71882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70798" y="1662965"/>
            <a:ext cx="231688" cy="2556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27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908720"/>
            <a:ext cx="10704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9" r="3327"/>
          <a:stretch>
            <a:fillRect/>
          </a:stretch>
        </p:blipFill>
        <p:spPr>
          <a:xfrm>
            <a:off x="720000" y="980728"/>
            <a:ext cx="11136640" cy="4062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27404" y="1185760"/>
            <a:ext cx="1075834" cy="4953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64561" y="1195285"/>
            <a:ext cx="561719" cy="485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22016" y="3319437"/>
            <a:ext cx="371305" cy="409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99" r="3327"/>
          <a:stretch>
            <a:fillRect/>
          </a:stretch>
        </p:blipFill>
        <p:spPr>
          <a:xfrm>
            <a:off x="720000" y="964138"/>
            <a:ext cx="11136640" cy="528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46049" y="1233559"/>
            <a:ext cx="1085355" cy="466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40859" y="1271680"/>
            <a:ext cx="342743" cy="3907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79140" y="3320689"/>
            <a:ext cx="1132958" cy="466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728528" y="5398288"/>
            <a:ext cx="1104396" cy="4955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66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296053" y="3663240"/>
            <a:ext cx="266578" cy="2859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31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4913" y="1061451"/>
            <a:ext cx="323702" cy="2768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73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85962" y="1862668"/>
            <a:ext cx="285619" cy="2861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221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24045" y="1928255"/>
            <a:ext cx="266578" cy="2858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382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66921" y="1137410"/>
            <a:ext cx="323702" cy="2858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58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29764" y="2616793"/>
            <a:ext cx="266578" cy="2767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9395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94681" y="1847238"/>
            <a:ext cx="302838" cy="3342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90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9024" y="2416076"/>
            <a:ext cx="342743" cy="3909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