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3" autoAdjust="0"/>
    <p:restoredTop sz="94660"/>
  </p:normalViewPr>
  <p:slideViewPr>
    <p:cSldViewPr showGuides="1">
      <p:cViewPr varScale="1">
        <p:scale>
          <a:sx n="65" d="100"/>
          <a:sy n="65" d="100"/>
        </p:scale>
        <p:origin x="60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72816"/>
            <a:ext cx="11520000" cy="322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0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56727" y="2605631"/>
            <a:ext cx="307096" cy="298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78004"/>
            <a:ext cx="11520000" cy="510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6028" y="1888865"/>
            <a:ext cx="304661" cy="314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86028" y="4807014"/>
            <a:ext cx="304661" cy="324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562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5069" y="1051617"/>
            <a:ext cx="285619" cy="314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86028" y="3204599"/>
            <a:ext cx="314181" cy="304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59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4020" y="1084848"/>
            <a:ext cx="304661" cy="324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23384"/>
            <a:ext cx="11520000" cy="501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6028" y="1161560"/>
            <a:ext cx="304661" cy="314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05069" y="4029204"/>
            <a:ext cx="285619" cy="314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0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90456" y="2862778"/>
            <a:ext cx="249019" cy="249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9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7466" y="1223662"/>
            <a:ext cx="352264" cy="3053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81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6028" y="1681307"/>
            <a:ext cx="304661" cy="324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573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2514957"/>
            <a:ext cx="314181" cy="30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85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5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08099" y="3627529"/>
            <a:ext cx="253773" cy="279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8" r="5203" b="32942"/>
          <a:stretch>
            <a:fillRect/>
          </a:stretch>
        </p:blipFill>
        <p:spPr>
          <a:xfrm>
            <a:off x="720000" y="908720"/>
            <a:ext cx="10920616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57024" y="1728744"/>
            <a:ext cx="894942" cy="381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76793" y="3157614"/>
            <a:ext cx="1313851" cy="381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43" r="5203" b="-1"/>
          <a:stretch>
            <a:fillRect/>
          </a:stretch>
        </p:blipFill>
        <p:spPr>
          <a:xfrm>
            <a:off x="638811" y="2852936"/>
            <a:ext cx="10920616" cy="191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90678" y="3555607"/>
            <a:ext cx="1685157" cy="391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98414" y="4262577"/>
            <a:ext cx="2475371" cy="3916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772" r="2703"/>
          <a:stretch>
            <a:fillRect/>
          </a:stretch>
        </p:blipFill>
        <p:spPr>
          <a:xfrm>
            <a:off x="635692" y="1172354"/>
            <a:ext cx="11208648" cy="131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4"/>
          <p:cNvSpPr/>
          <p:nvPr/>
        </p:nvSpPr>
        <p:spPr bwMode="white">
          <a:xfrm>
            <a:off x="1702006" y="1960272"/>
            <a:ext cx="875900" cy="400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94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2" r="3327" b="1"/>
          <a:stretch>
            <a:fillRect/>
          </a:stretch>
        </p:blipFill>
        <p:spPr>
          <a:xfrm>
            <a:off x="720000" y="908720"/>
            <a:ext cx="11136640" cy="504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8842" y="1128547"/>
            <a:ext cx="866380" cy="295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43173" y="1842758"/>
            <a:ext cx="361785" cy="295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26347" y="2547446"/>
            <a:ext cx="352264" cy="304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643173" y="3928253"/>
            <a:ext cx="456991" cy="3713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517090" y="4690078"/>
            <a:ext cx="1799404" cy="285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29322" y="5394766"/>
            <a:ext cx="809256" cy="295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80728"/>
            <a:ext cx="9138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31" r="2703"/>
          <a:stretch>
            <a:fillRect/>
          </a:stretch>
        </p:blipFill>
        <p:spPr>
          <a:xfrm>
            <a:off x="720000" y="980728"/>
            <a:ext cx="11208648" cy="214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93652" y="1109954"/>
            <a:ext cx="2227834" cy="4008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03900" y="1825710"/>
            <a:ext cx="1523305" cy="391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66479" y="2541465"/>
            <a:ext cx="2608661" cy="372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79" r="2703"/>
          <a:stretch>
            <a:fillRect/>
          </a:stretch>
        </p:blipFill>
        <p:spPr>
          <a:xfrm>
            <a:off x="720000" y="980728"/>
            <a:ext cx="11208648" cy="194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250" r="4209" b="-1"/>
          <a:stretch>
            <a:fillRect/>
          </a:stretch>
        </p:blipFill>
        <p:spPr>
          <a:xfrm>
            <a:off x="1271465" y="836712"/>
            <a:ext cx="10657184" cy="583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0149" y="4745652"/>
            <a:ext cx="855105" cy="358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15606" y="5435748"/>
            <a:ext cx="864300" cy="368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34685" y="6125844"/>
            <a:ext cx="1719405" cy="368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832" y="908720"/>
            <a:ext cx="11436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261" r="4365" b="1"/>
          <a:stretch>
            <a:fillRect/>
          </a:stretch>
        </p:blipFill>
        <p:spPr>
          <a:xfrm>
            <a:off x="911424" y="836712"/>
            <a:ext cx="11017224" cy="578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5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14590" y="1938699"/>
            <a:ext cx="285619" cy="314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5" r="2078"/>
          <a:stretch>
            <a:fillRect/>
          </a:stretch>
        </p:blipFill>
        <p:spPr>
          <a:xfrm>
            <a:off x="720000" y="908720"/>
            <a:ext cx="11280656" cy="425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36000" y="1004813"/>
            <a:ext cx="1351933" cy="381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1719447"/>
            <a:ext cx="3465520" cy="390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13024" y="2443611"/>
            <a:ext cx="875900" cy="381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840462" y="3872880"/>
            <a:ext cx="447471" cy="381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8842" y="4587515"/>
            <a:ext cx="3027570" cy="390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5" r="3327"/>
          <a:stretch>
            <a:fillRect/>
          </a:stretch>
        </p:blipFill>
        <p:spPr>
          <a:xfrm>
            <a:off x="720000" y="908720"/>
            <a:ext cx="11136640" cy="354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75933" y="1766718"/>
            <a:ext cx="4988826" cy="400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86314" y="3909704"/>
            <a:ext cx="7368991" cy="4095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682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7077" y="1166286"/>
            <a:ext cx="285619" cy="305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0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6104" y="1855362"/>
            <a:ext cx="352076" cy="2968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72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185775"/>
            <a:ext cx="314181" cy="305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330" r="13329"/>
          <a:stretch>
            <a:fillRect/>
          </a:stretch>
        </p:blipFill>
        <p:spPr>
          <a:xfrm>
            <a:off x="1140223" y="1768546"/>
            <a:ext cx="9984512" cy="277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29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94979" y="1819020"/>
            <a:ext cx="352264" cy="3051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11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5549" y="1892271"/>
            <a:ext cx="314181" cy="315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26625"/>
            <a:ext cx="11520000" cy="500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0441" y="1222143"/>
            <a:ext cx="314181" cy="314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