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8" r:id="rId15"/>
    <p:sldId id="339" r:id="rId16"/>
    <p:sldId id="340" r:id="rId17"/>
    <p:sldId id="341" r:id="rId18"/>
    <p:sldId id="342" r:id="rId19"/>
    <p:sldId id="343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57" autoAdjust="0"/>
    <p:restoredTop sz="94660"/>
  </p:normalViewPr>
  <p:slideViewPr>
    <p:cSldViewPr showGuides="1">
      <p:cViewPr varScale="1">
        <p:scale>
          <a:sx n="62" d="100"/>
          <a:sy n="62" d="100"/>
        </p:scale>
        <p:origin x="30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866636"/>
            <a:ext cx="11520000" cy="312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65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14020" y="1165804"/>
            <a:ext cx="314181" cy="3142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721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39524" y="2673879"/>
            <a:ext cx="352264" cy="3053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1555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5069" y="1166442"/>
            <a:ext cx="285619" cy="305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741"/>
          <a:stretch>
            <a:fillRect/>
          </a:stretch>
        </p:blipFill>
        <p:spPr>
          <a:xfrm>
            <a:off x="1271464" y="2464601"/>
            <a:ext cx="9937104" cy="224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00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5458" y="1949595"/>
            <a:ext cx="352264" cy="305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31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26082" y="1185922"/>
            <a:ext cx="352264" cy="3049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70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5069" y="2615055"/>
            <a:ext cx="285619" cy="305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440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5069" y="1899787"/>
            <a:ext cx="285619" cy="314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05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6028" y="1958331"/>
            <a:ext cx="304661" cy="314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692696"/>
            <a:ext cx="7920000" cy="3436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344" y="1340768"/>
            <a:ext cx="352264" cy="314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4129005"/>
            <a:ext cx="7920000" cy="261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47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5069" y="1872022"/>
            <a:ext cx="285619" cy="3147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764704"/>
            <a:ext cx="8755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29645" y="2068854"/>
            <a:ext cx="238794" cy="239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62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91549" y="2558550"/>
            <a:ext cx="314181" cy="314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046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412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74" r="2078"/>
          <a:stretch>
            <a:fillRect/>
          </a:stretch>
        </p:blipFill>
        <p:spPr>
          <a:xfrm>
            <a:off x="720000" y="980728"/>
            <a:ext cx="11280656" cy="5397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75008" y="1833641"/>
            <a:ext cx="1818446" cy="390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413024" y="3424641"/>
            <a:ext cx="1732760" cy="390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99900" y="4224905"/>
            <a:ext cx="1285289" cy="3810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402512" y="5025169"/>
            <a:ext cx="885421" cy="362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48363" y="5806379"/>
            <a:ext cx="3903471" cy="390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2" r="3327"/>
          <a:stretch>
            <a:fillRect/>
          </a:stretch>
        </p:blipFill>
        <p:spPr>
          <a:xfrm>
            <a:off x="720000" y="908720"/>
            <a:ext cx="11136640" cy="253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47504" y="2722551"/>
            <a:ext cx="6502611" cy="381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38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76" r="3953"/>
          <a:stretch>
            <a:fillRect/>
          </a:stretch>
        </p:blipFill>
        <p:spPr>
          <a:xfrm>
            <a:off x="720000" y="980728"/>
            <a:ext cx="11064632" cy="3180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50909" y="1147902"/>
            <a:ext cx="314181" cy="286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71603" y="1939282"/>
            <a:ext cx="609322" cy="295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57752" y="3474368"/>
            <a:ext cx="847338" cy="3813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647" r="3953"/>
          <a:stretch>
            <a:fillRect/>
          </a:stretch>
        </p:blipFill>
        <p:spPr>
          <a:xfrm>
            <a:off x="720000" y="836712"/>
            <a:ext cx="11064632" cy="390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98314" y="1796690"/>
            <a:ext cx="2475371" cy="4006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8363" y="2607527"/>
            <a:ext cx="1047272" cy="3911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09553" y="4181505"/>
            <a:ext cx="4988826" cy="4101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730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347813" y="4522669"/>
            <a:ext cx="447471" cy="381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50921" y="5314114"/>
            <a:ext cx="456991" cy="381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92739" y="6162772"/>
            <a:ext cx="342743" cy="295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54" r="2703"/>
          <a:stretch>
            <a:fillRect/>
          </a:stretch>
        </p:blipFill>
        <p:spPr>
          <a:xfrm>
            <a:off x="720000" y="980728"/>
            <a:ext cx="11208648" cy="480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76793" y="2110859"/>
            <a:ext cx="456991" cy="381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32396" y="2959414"/>
            <a:ext cx="314181" cy="2860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12826" y="4503975"/>
            <a:ext cx="1808925" cy="390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90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5549" y="1175686"/>
            <a:ext cx="314181" cy="3051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933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527" r="2489" b="-1"/>
          <a:stretch>
            <a:fillRect/>
          </a:stretch>
        </p:blipFill>
        <p:spPr>
          <a:xfrm>
            <a:off x="839416" y="836712"/>
            <a:ext cx="11233248" cy="478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12" r="1453"/>
          <a:stretch>
            <a:fillRect/>
          </a:stretch>
        </p:blipFill>
        <p:spPr>
          <a:xfrm>
            <a:off x="720000" y="980728"/>
            <a:ext cx="11352664" cy="2285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40991" y="1882750"/>
            <a:ext cx="2056462" cy="3148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8363" y="2693758"/>
            <a:ext cx="180892" cy="295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6" r="2703"/>
          <a:stretch>
            <a:fillRect/>
          </a:stretch>
        </p:blipFill>
        <p:spPr>
          <a:xfrm>
            <a:off x="720000" y="908720"/>
            <a:ext cx="11208648" cy="5598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26479" y="1872756"/>
            <a:ext cx="904462" cy="4005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03834" y="5077129"/>
            <a:ext cx="894942" cy="3910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1" r="2703" b="1"/>
          <a:stretch>
            <a:fillRect/>
          </a:stretch>
        </p:blipFill>
        <p:spPr>
          <a:xfrm>
            <a:off x="720000" y="908720"/>
            <a:ext cx="11208648" cy="240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98049" y="1071577"/>
            <a:ext cx="894942" cy="381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02512" y="1872271"/>
            <a:ext cx="875900" cy="371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8363" y="2672966"/>
            <a:ext cx="437950" cy="381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55314"/>
            <a:ext cx="11520000" cy="514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5069" y="1112682"/>
            <a:ext cx="285619" cy="314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4589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5549" y="1846097"/>
            <a:ext cx="304661" cy="314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304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66987" y="1813448"/>
            <a:ext cx="352264" cy="304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66987" y="4022890"/>
            <a:ext cx="352264" cy="304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42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5549" y="1194579"/>
            <a:ext cx="295140" cy="314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988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42582" y="1930377"/>
            <a:ext cx="285619" cy="315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414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66987" y="1890848"/>
            <a:ext cx="352264" cy="314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