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8" r:id="rId15"/>
    <p:sldId id="339" r:id="rId16"/>
    <p:sldId id="340" r:id="rId17"/>
    <p:sldId id="341" r:id="rId18"/>
    <p:sldId id="342" r:id="rId19"/>
    <p:sldId id="343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2154" y="2996952"/>
            <a:ext cx="5427692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97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08731" y="2209493"/>
            <a:ext cx="318262" cy="362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764704"/>
            <a:ext cx="7036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99513" y="1654885"/>
            <a:ext cx="209353" cy="238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836712"/>
            <a:ext cx="7920000" cy="417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04312" y="1772816"/>
            <a:ext cx="324828" cy="370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3008" y="5245720"/>
            <a:ext cx="7920000" cy="1297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96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19216" y="2180955"/>
            <a:ext cx="343690" cy="352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3200" y="692696"/>
            <a:ext cx="8825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3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02512" y="1061976"/>
            <a:ext cx="533157" cy="5049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48297" y="2110061"/>
            <a:ext cx="1656595" cy="495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81256" y="3158146"/>
            <a:ext cx="5093553" cy="5049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04892" y="4196702"/>
            <a:ext cx="1104396" cy="5049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3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76198" y="1109481"/>
            <a:ext cx="2199272" cy="504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89785" y="2156890"/>
            <a:ext cx="2304000" cy="495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47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66998" y="2062568"/>
            <a:ext cx="5094963" cy="449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85564" y="3022568"/>
            <a:ext cx="8676398" cy="4844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85564" y="3991376"/>
            <a:ext cx="1011953" cy="449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57334" y="5013027"/>
            <a:ext cx="395981" cy="3522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94109" y="4951376"/>
            <a:ext cx="3176652" cy="457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76764" y="5920183"/>
            <a:ext cx="7937232" cy="4844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91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0347" y="2197490"/>
            <a:ext cx="1818446" cy="486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392991" y="2207031"/>
            <a:ext cx="552198" cy="477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29256" y="3246931"/>
            <a:ext cx="561719" cy="486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500033" y="3246931"/>
            <a:ext cx="1104396" cy="4960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013487" y="3246931"/>
            <a:ext cx="1094876" cy="486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30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305573" y="2951729"/>
            <a:ext cx="295140" cy="2864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12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14524" y="1071199"/>
            <a:ext cx="285619" cy="296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92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63053" y="1882434"/>
            <a:ext cx="276099" cy="2863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597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14524" y="1109086"/>
            <a:ext cx="295140" cy="286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195483" y="2540278"/>
            <a:ext cx="323702" cy="286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151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33565" y="1874362"/>
            <a:ext cx="295140" cy="277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0950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3922" y="1063127"/>
            <a:ext cx="316739" cy="2716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141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14524" y="1899961"/>
            <a:ext cx="285619" cy="2859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2636912"/>
            <a:ext cx="7920000" cy="278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620688"/>
            <a:ext cx="8372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432875" y="2863764"/>
            <a:ext cx="269862" cy="290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