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513" y="2564904"/>
            <a:ext cx="8892973" cy="7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999" y="3573097"/>
            <a:ext cx="8640000" cy="6836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836712"/>
            <a:ext cx="5853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01653" y="2947098"/>
            <a:ext cx="188660" cy="208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382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908720"/>
            <a:ext cx="992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80619" y="1097707"/>
            <a:ext cx="295402" cy="33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76915" y="2732856"/>
            <a:ext cx="1936526" cy="33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67369" y="3554540"/>
            <a:ext cx="369252" cy="3286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50766" y="4318705"/>
            <a:ext cx="2396040" cy="4354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57631" y="5962072"/>
            <a:ext cx="1435983" cy="419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134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908720"/>
            <a:ext cx="980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3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84859" y="2159066"/>
            <a:ext cx="1685157" cy="4864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9223" y="3112905"/>
            <a:ext cx="523636" cy="457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256" y="4057205"/>
            <a:ext cx="1104396" cy="4864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96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1897" y="3039967"/>
            <a:ext cx="5519074" cy="49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147633" y="4934828"/>
            <a:ext cx="536838" cy="480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29966" y="5877545"/>
            <a:ext cx="518001" cy="471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79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03305" y="1052470"/>
            <a:ext cx="523636" cy="476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4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28838" y="2891137"/>
            <a:ext cx="276099" cy="285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00276" y="4206395"/>
            <a:ext cx="323702" cy="276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25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9227" y="1070676"/>
            <a:ext cx="323702" cy="2762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36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2413931"/>
            <a:ext cx="257057" cy="276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69000"/>
            <a:ext cx="1152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6830" y="1680940"/>
            <a:ext cx="276099" cy="286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30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1235" y="1127765"/>
            <a:ext cx="323702" cy="285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92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108896"/>
            <a:ext cx="295140" cy="285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157192"/>
            <a:ext cx="7920000" cy="130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764704"/>
            <a:ext cx="65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43023" y="2360196"/>
            <a:ext cx="210865" cy="232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4146" y="908720"/>
            <a:ext cx="10023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6961" y="2798331"/>
            <a:ext cx="323078" cy="348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