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6" r:id="rId14"/>
    <p:sldId id="337" r:id="rId15"/>
    <p:sldId id="338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96" autoAdjust="0"/>
    <p:restoredTop sz="94660"/>
  </p:normalViewPr>
  <p:slideViewPr>
    <p:cSldViewPr showGuides="1">
      <p:cViewPr varScale="1">
        <p:scale>
          <a:sx n="74" d="100"/>
          <a:sy n="74" d="100"/>
        </p:scale>
        <p:origin x="402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836" y="1772816"/>
            <a:ext cx="7621364" cy="108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7176" y="3069000"/>
            <a:ext cx="7397647" cy="720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4077072"/>
            <a:ext cx="5760000" cy="72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7608" y="549000"/>
            <a:ext cx="66852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440710" y="2306850"/>
            <a:ext cx="215476" cy="2321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647692"/>
            <a:ext cx="8280000" cy="6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1556792"/>
            <a:ext cx="8280000" cy="5073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7896200" y="3140968"/>
            <a:ext cx="295208" cy="3264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1624" y="549000"/>
            <a:ext cx="63595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288029" y="1348561"/>
            <a:ext cx="189208" cy="2156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7568" y="620688"/>
            <a:ext cx="79909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552" y="908720"/>
            <a:ext cx="90881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362931" y="1984020"/>
            <a:ext cx="6151398" cy="3834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328668" y="3630808"/>
            <a:ext cx="1757542" cy="3834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374788" y="4450443"/>
            <a:ext cx="3650280" cy="3910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732018" y="5270077"/>
            <a:ext cx="3935693" cy="3985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586147" y="6097231"/>
            <a:ext cx="3928182" cy="3910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08720"/>
            <a:ext cx="11520000" cy="4180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277011" y="3051104"/>
            <a:ext cx="295140" cy="2761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543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205003" y="1861238"/>
            <a:ext cx="266578" cy="2857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1841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44578" y="1778330"/>
            <a:ext cx="277293" cy="2773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08720"/>
            <a:ext cx="11520000" cy="3669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277011" y="1928689"/>
            <a:ext cx="285619" cy="2955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277011" y="3425280"/>
            <a:ext cx="295140" cy="2859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16304"/>
            <a:ext cx="11520000" cy="5025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05772" y="3157228"/>
            <a:ext cx="371305" cy="4100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843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640646" y="1988917"/>
            <a:ext cx="345355" cy="3079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836712"/>
            <a:ext cx="11520000" cy="2988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34334" y="1151795"/>
            <a:ext cx="342743" cy="3914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418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458423" y="2837055"/>
            <a:ext cx="292291" cy="2996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xOGMyNDFkMTQxMWJhZTVlZDhiNDQyZGU2OTYwOW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64</cp:revision>
  <dcterms:created xsi:type="dcterms:W3CDTF">2015-09-16T06:44:00Z</dcterms:created>
  <dcterms:modified xsi:type="dcterms:W3CDTF">2024-10-24T06:50:18Z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