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3" r:id="rId11"/>
    <p:sldId id="334" r:id="rId12"/>
    <p:sldId id="335" r:id="rId13"/>
    <p:sldId id="337" r:id="rId14"/>
    <p:sldId id="338" r:id="rId15"/>
    <p:sldId id="339" r:id="rId16"/>
    <p:sldId id="340" r:id="rId17"/>
    <p:sldId id="341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96" autoAdjust="0"/>
    <p:restoredTop sz="94660"/>
  </p:normalViewPr>
  <p:slideViewPr>
    <p:cSldViewPr showGuides="1">
      <p:cViewPr varScale="1">
        <p:scale>
          <a:sx n="68" d="100"/>
          <a:sy n="68" d="100"/>
        </p:scale>
        <p:origin x="75" y="1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6000" y="2996952"/>
            <a:ext cx="7720000" cy="72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71664" y="980728"/>
            <a:ext cx="57272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998971" y="2136517"/>
            <a:ext cx="212996" cy="1942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6000" y="548681"/>
            <a:ext cx="6480000" cy="3777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12224" y="1916832"/>
            <a:ext cx="318457" cy="3431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99656" y="4365104"/>
            <a:ext cx="6480000" cy="2403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970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102730" y="4149025"/>
            <a:ext cx="288506" cy="3208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908720"/>
            <a:ext cx="93700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20" r="32706"/>
          <a:stretch>
            <a:fillRect/>
          </a:stretch>
        </p:blipFill>
        <p:spPr>
          <a:xfrm>
            <a:off x="2855640" y="1052736"/>
            <a:ext cx="7752264" cy="5230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53" r="1453"/>
          <a:stretch>
            <a:fillRect/>
          </a:stretch>
        </p:blipFill>
        <p:spPr>
          <a:xfrm>
            <a:off x="720000" y="908720"/>
            <a:ext cx="11352664" cy="3433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93917" y="1090692"/>
            <a:ext cx="1628033" cy="4862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269884" y="2225313"/>
            <a:ext cx="1113917" cy="4862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032198" y="3350399"/>
            <a:ext cx="1094876" cy="5053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8" r="827"/>
          <a:stretch>
            <a:fillRect/>
          </a:stretch>
        </p:blipFill>
        <p:spPr>
          <a:xfrm>
            <a:off x="720000" y="908720"/>
            <a:ext cx="11424672" cy="5516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633652" y="2176539"/>
            <a:ext cx="3827305" cy="4858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269223" y="3319708"/>
            <a:ext cx="523636" cy="4763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567338" y="4443824"/>
            <a:ext cx="4217652" cy="4953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175338" y="5644152"/>
            <a:ext cx="314181" cy="3810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3150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1123475" y="2904270"/>
            <a:ext cx="295140" cy="2768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3994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13384" y="1080309"/>
            <a:ext cx="323702" cy="2764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1032425" y="3072655"/>
            <a:ext cx="285619" cy="2859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4720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51467" y="1080372"/>
            <a:ext cx="266578" cy="2860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1270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75871" y="1023386"/>
            <a:ext cx="323702" cy="2866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3344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23475" y="2471223"/>
            <a:ext cx="285619" cy="2953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2038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04433" y="1794440"/>
            <a:ext cx="276099" cy="2857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9496" y="978364"/>
            <a:ext cx="9360000" cy="2450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1624" y="3714668"/>
            <a:ext cx="6840000" cy="3009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8112224" y="5023892"/>
            <a:ext cx="380826" cy="3905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1624" y="836712"/>
            <a:ext cx="66714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478872" y="3810505"/>
            <a:ext cx="248113" cy="2262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xOGMyNDFkMTQxMWJhZTVlZDhiNDQyZGU2OTYwOW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64</cp:revision>
  <dcterms:created xsi:type="dcterms:W3CDTF">2015-09-16T06:44:00Z</dcterms:created>
  <dcterms:modified xsi:type="dcterms:W3CDTF">2024-10-24T06:52:26Z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