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3" autoAdjust="0"/>
    <p:restoredTop sz="94660"/>
  </p:normalViewPr>
  <p:slideViewPr>
    <p:cSldViewPr showGuides="1">
      <p:cViewPr varScale="1">
        <p:scale>
          <a:sx n="65" d="100"/>
          <a:sy n="65" d="100"/>
        </p:scale>
        <p:origin x="60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656" y="3069000"/>
            <a:ext cx="6406154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2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697652" y="3818030"/>
            <a:ext cx="380826" cy="381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696" y="548680"/>
            <a:ext cx="576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56240" y="2564904"/>
            <a:ext cx="288352" cy="307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7338" y="5895961"/>
            <a:ext cx="5760000" cy="90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908720"/>
            <a:ext cx="8554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908720"/>
            <a:ext cx="8500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7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80000" y="2119582"/>
            <a:ext cx="2189752" cy="4763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765619" y="3072381"/>
            <a:ext cx="1094876" cy="485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90181" y="4091875"/>
            <a:ext cx="828297" cy="3906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079471" y="4044236"/>
            <a:ext cx="2713388" cy="485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19735" y="4997034"/>
            <a:ext cx="7968793" cy="5145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13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81454" y="1956987"/>
            <a:ext cx="4941223" cy="4856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726876" y="2985406"/>
            <a:ext cx="209454" cy="371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145785" y="2928272"/>
            <a:ext cx="1647074" cy="476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48297" y="3880513"/>
            <a:ext cx="3808264" cy="495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8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579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28838" y="3517713"/>
            <a:ext cx="266578" cy="276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84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00276" y="1708747"/>
            <a:ext cx="276099" cy="2952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795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1714" y="1080373"/>
            <a:ext cx="333223" cy="2765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100276" y="3006701"/>
            <a:ext cx="276099" cy="286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192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90755" y="1128436"/>
            <a:ext cx="285619" cy="2865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908720"/>
            <a:ext cx="10454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48008" y="2275206"/>
            <a:ext cx="259202" cy="2594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06" r="3327"/>
          <a:stretch>
            <a:fillRect/>
          </a:stretch>
        </p:blipFill>
        <p:spPr>
          <a:xfrm>
            <a:off x="720000" y="980728"/>
            <a:ext cx="11136640" cy="4650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6694" y="3084470"/>
            <a:ext cx="342743" cy="391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9810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15933" y="2823311"/>
            <a:ext cx="316197" cy="332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70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6113" y="2143097"/>
            <a:ext cx="341281" cy="379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