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26" r:id="rId5"/>
    <p:sldId id="327" r:id="rId6"/>
    <p:sldId id="328" r:id="rId7"/>
    <p:sldId id="329" r:id="rId8"/>
    <p:sldId id="331" r:id="rId9"/>
    <p:sldId id="332" r:id="rId10"/>
    <p:sldId id="333" r:id="rId11"/>
    <p:sldId id="334" r:id="rId12"/>
    <p:sldId id="335" r:id="rId13"/>
    <p:sldId id="337" r:id="rId14"/>
    <p:sldId id="338" r:id="rId15"/>
    <p:sldId id="339" r:id="rId16"/>
    <p:sldId id="340" r:id="rId17"/>
    <p:sldId id="341" r:id="rId18"/>
    <p:sldId id="342" r:id="rId19"/>
    <p:sldId id="343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63" autoAdjust="0"/>
    <p:restoredTop sz="94660"/>
  </p:normalViewPr>
  <p:slideViewPr>
    <p:cSldViewPr showGuides="1">
      <p:cViewPr varScale="1">
        <p:scale>
          <a:sx n="65" d="100"/>
          <a:sy n="65" d="100"/>
        </p:scale>
        <p:origin x="60" y="24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528" y="2889000"/>
            <a:ext cx="8307692" cy="108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9496" y="908720"/>
            <a:ext cx="9469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49654" y="2724372"/>
            <a:ext cx="2316418" cy="3991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209032" y="3553937"/>
            <a:ext cx="915611" cy="3991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126337" y="4391328"/>
            <a:ext cx="5235418" cy="4069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73171" y="6066111"/>
            <a:ext cx="2629447" cy="3991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000" y="548680"/>
            <a:ext cx="11520000" cy="3952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1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116"/>
          <a:stretch>
            <a:fillRect/>
          </a:stretch>
        </p:blipFill>
        <p:spPr>
          <a:xfrm>
            <a:off x="1487488" y="4725144"/>
            <a:ext cx="10009112" cy="2043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4953008" y="4877936"/>
            <a:ext cx="4903140" cy="4965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3"/>
          <p:cNvSpPr/>
          <p:nvPr/>
        </p:nvSpPr>
        <p:spPr bwMode="white">
          <a:xfrm>
            <a:off x="9361074" y="5088027"/>
            <a:ext cx="523636" cy="2864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02202" y="908720"/>
            <a:ext cx="73875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788504" y="5007299"/>
            <a:ext cx="274745" cy="2504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27648" y="764704"/>
            <a:ext cx="59427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060057" y="2032690"/>
            <a:ext cx="191544" cy="2064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7688" y="908720"/>
            <a:ext cx="59603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445145" y="5318643"/>
            <a:ext cx="172407" cy="2020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67608" y="908720"/>
            <a:ext cx="72727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854655" y="1648260"/>
            <a:ext cx="216380" cy="2465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163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69090" y="3433871"/>
            <a:ext cx="428429" cy="3810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7568" y="980728"/>
            <a:ext cx="82989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367948" y="1234744"/>
            <a:ext cx="267485" cy="2746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83632" y="908720"/>
            <a:ext cx="61748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11393" y="2139358"/>
            <a:ext cx="193922" cy="2144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1375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84853" y="2162592"/>
            <a:ext cx="358980" cy="3778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28049" y="980728"/>
            <a:ext cx="83359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134125" y="1917761"/>
            <a:ext cx="275566" cy="2824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9496" y="980728"/>
            <a:ext cx="95635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842606" y="2863804"/>
            <a:ext cx="276630" cy="3243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3255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10533" y="2164390"/>
            <a:ext cx="374398" cy="3746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6000" y="558030"/>
            <a:ext cx="10080000" cy="3381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768408" y="1772816"/>
            <a:ext cx="428429" cy="3912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5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137" b="2640"/>
          <a:stretch>
            <a:fillRect/>
          </a:stretch>
        </p:blipFill>
        <p:spPr>
          <a:xfrm>
            <a:off x="1703512" y="4221088"/>
            <a:ext cx="9864536" cy="2497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20" r="1453" b="1"/>
          <a:stretch>
            <a:fillRect/>
          </a:stretch>
        </p:blipFill>
        <p:spPr>
          <a:xfrm>
            <a:off x="720000" y="908720"/>
            <a:ext cx="11352664" cy="3952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59570" y="2271036"/>
            <a:ext cx="380826" cy="3903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76245" y="764704"/>
            <a:ext cx="82395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81" r="26455"/>
          <a:stretch>
            <a:fillRect/>
          </a:stretch>
        </p:blipFill>
        <p:spPr>
          <a:xfrm>
            <a:off x="3431704" y="1020665"/>
            <a:ext cx="8472344" cy="4816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xOGMyNDFkMTQxMWJhZTVlZDhiNDQyZGU2OTYwOW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63</cp:revision>
  <dcterms:created xsi:type="dcterms:W3CDTF">2015-09-16T06:44:00Z</dcterms:created>
  <dcterms:modified xsi:type="dcterms:W3CDTF">2024-10-24T06:53:48Z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