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5" r:id="rId12"/>
    <p:sldId id="336" r:id="rId13"/>
    <p:sldId id="337" r:id="rId14"/>
    <p:sldId id="338" r:id="rId15"/>
    <p:sldId id="339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52" r:id="rId28"/>
    <p:sldId id="354" r:id="rId29"/>
    <p:sldId id="355" r:id="rId30"/>
    <p:sldId id="356" r:id="rId31"/>
    <p:sldId id="357" r:id="rId32"/>
    <p:sldId id="358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96" autoAdjust="0"/>
    <p:restoredTop sz="94660"/>
  </p:normalViewPr>
  <p:slideViewPr>
    <p:cSldViewPr showGuides="1">
      <p:cViewPr varScale="1">
        <p:scale>
          <a:sx n="68" d="100"/>
          <a:sy n="68" d="100"/>
        </p:scale>
        <p:origin x="75" y="1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1704" y="3069000"/>
            <a:ext cx="5150769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27" r="2078"/>
          <a:stretch>
            <a:fillRect/>
          </a:stretch>
        </p:blipFill>
        <p:spPr>
          <a:xfrm>
            <a:off x="720000" y="908720"/>
            <a:ext cx="11280656" cy="3823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69090" y="2072404"/>
            <a:ext cx="380826" cy="3908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797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20883" y="2219628"/>
            <a:ext cx="347446" cy="3744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5520" y="980728"/>
            <a:ext cx="81256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786377" y="1222688"/>
            <a:ext cx="268615" cy="2755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504" y="908720"/>
            <a:ext cx="92984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54321" y="1977665"/>
            <a:ext cx="307387" cy="3153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9576" y="548680"/>
            <a:ext cx="7200000" cy="4357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00256" y="1334823"/>
            <a:ext cx="432048" cy="4320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5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855640" y="5034882"/>
            <a:ext cx="7200000" cy="1785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496" y="908720"/>
            <a:ext cx="90136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51496" y="1959379"/>
            <a:ext cx="268175" cy="3055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488" y="908720"/>
            <a:ext cx="96275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794213" y="2788885"/>
            <a:ext cx="302352" cy="3346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552" y="908720"/>
            <a:ext cx="78770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05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21818" y="2092688"/>
            <a:ext cx="1152000" cy="4770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38776" y="3142254"/>
            <a:ext cx="1542347" cy="3912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185851" y="3085005"/>
            <a:ext cx="1761322" cy="4866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38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129057" y="3063995"/>
            <a:ext cx="8663801" cy="5052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38776" y="4055430"/>
            <a:ext cx="9216000" cy="5147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29256" y="5056397"/>
            <a:ext cx="6588297" cy="4861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2" r="2078"/>
          <a:stretch>
            <a:fillRect/>
          </a:stretch>
        </p:blipFill>
        <p:spPr>
          <a:xfrm>
            <a:off x="720000" y="908720"/>
            <a:ext cx="11280656" cy="5743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69090" y="2061779"/>
            <a:ext cx="380826" cy="3809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488" y="908720"/>
            <a:ext cx="95295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385314" y="4454547"/>
            <a:ext cx="945080" cy="323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432778" y="4438788"/>
            <a:ext cx="441037" cy="3545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945328" y="6132906"/>
            <a:ext cx="716686" cy="323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764397" y="6125026"/>
            <a:ext cx="441037" cy="3545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66253"/>
            <a:ext cx="11520000" cy="512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72" r="8740"/>
          <a:stretch>
            <a:fillRect/>
          </a:stretch>
        </p:blipFill>
        <p:spPr>
          <a:xfrm>
            <a:off x="1127448" y="1052736"/>
            <a:ext cx="10513168" cy="3990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13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098181" y="1119240"/>
            <a:ext cx="1685157" cy="4861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67338" y="2129651"/>
            <a:ext cx="7245223" cy="5147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697983" y="3149594"/>
            <a:ext cx="1104396" cy="4861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29256" y="4169537"/>
            <a:ext cx="2180231" cy="4766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73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042049" y="2198186"/>
            <a:ext cx="1085355" cy="4772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166809" y="3200463"/>
            <a:ext cx="3018049" cy="5059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504" y="908720"/>
            <a:ext cx="92770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750883" y="3577801"/>
            <a:ext cx="874036" cy="3834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9576" y="764704"/>
            <a:ext cx="7920000" cy="2016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3632" y="2956330"/>
            <a:ext cx="7920000" cy="3747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702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33311" y="3127572"/>
            <a:ext cx="2160910" cy="3728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166279" y="3136893"/>
            <a:ext cx="1797653" cy="3541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470277" y="5019611"/>
            <a:ext cx="1676568" cy="4939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758214" y="6082135"/>
            <a:ext cx="409827" cy="3541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83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08033" y="1300205"/>
            <a:ext cx="428429" cy="3716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728528" y="4244576"/>
            <a:ext cx="3275107" cy="4859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496" y="908720"/>
            <a:ext cx="90339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375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66444" y="2217888"/>
            <a:ext cx="331366" cy="3778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07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775140" y="1109650"/>
            <a:ext cx="380826" cy="3716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937322" y="3053685"/>
            <a:ext cx="1085355" cy="4764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337190" y="5064426"/>
            <a:ext cx="3237024" cy="4860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81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40925" y="1157188"/>
            <a:ext cx="1075834" cy="4762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461950" y="5167430"/>
            <a:ext cx="6026578" cy="4953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51" r="2078"/>
          <a:stretch>
            <a:fillRect/>
          </a:stretch>
        </p:blipFill>
        <p:spPr>
          <a:xfrm>
            <a:off x="720000" y="980728"/>
            <a:ext cx="11280656" cy="4055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69090" y="2262998"/>
            <a:ext cx="380826" cy="3907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4528" y="908720"/>
            <a:ext cx="56429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61969" y="1986096"/>
            <a:ext cx="167889" cy="1865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6000" y="908720"/>
            <a:ext cx="7920000" cy="1994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80152" y="1781536"/>
            <a:ext cx="371305" cy="4007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3448" y="3005672"/>
            <a:ext cx="7920000" cy="3362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1704" y="836712"/>
            <a:ext cx="51921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11555" y="2763865"/>
            <a:ext cx="171641" cy="1759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552" y="836712"/>
            <a:ext cx="8316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38711" y="3263060"/>
            <a:ext cx="268037" cy="2886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37" r="994"/>
          <a:stretch>
            <a:fillRect/>
          </a:stretch>
        </p:blipFill>
        <p:spPr>
          <a:xfrm>
            <a:off x="720000" y="940158"/>
            <a:ext cx="11405459" cy="4760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69090" y="2233523"/>
            <a:ext cx="380826" cy="3905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9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453" b="30360"/>
          <a:stretch>
            <a:fillRect/>
          </a:stretch>
        </p:blipFill>
        <p:spPr>
          <a:xfrm>
            <a:off x="1271464" y="6021288"/>
            <a:ext cx="10776600" cy="72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63</cp:revision>
  <dcterms:created xsi:type="dcterms:W3CDTF">2015-09-16T06:44:00Z</dcterms:created>
  <dcterms:modified xsi:type="dcterms:W3CDTF">2024-10-24T06:54:20Z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