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2277110"/>
            <a:ext cx="11642090" cy="2078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08200" y="1282700"/>
            <a:ext cx="267017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00095" y="3733800"/>
            <a:ext cx="543242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553460" y="5367655"/>
            <a:ext cx="620522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75258" y="6233617"/>
            <a:ext cx="1053357" cy="285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446145" y="3961130"/>
            <a:ext cx="164084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76320" y="5385435"/>
            <a:ext cx="310832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2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56667" y="1192884"/>
            <a:ext cx="907958" cy="40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6239" y="3682088"/>
            <a:ext cx="449736" cy="288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04173" y="3639610"/>
            <a:ext cx="1043728" cy="33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81194" y="5279256"/>
            <a:ext cx="1866831" cy="40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1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1904" y="1172582"/>
            <a:ext cx="1457142" cy="45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3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4761" y="1333920"/>
            <a:ext cx="1600000" cy="371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3172093"/>
            <a:ext cx="133333" cy="6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34285" y="3267335"/>
            <a:ext cx="1742857" cy="276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86666" y="5000742"/>
            <a:ext cx="133333" cy="6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20000" y="5000742"/>
            <a:ext cx="1800000" cy="457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1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1306899"/>
            <a:ext cx="1609523" cy="37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636970"/>
            <a:ext cx="10800000" cy="3857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261575" y="2960825"/>
            <a:ext cx="990476" cy="32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7490146" y="2903674"/>
            <a:ext cx="685714" cy="381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5985384" y="4913486"/>
            <a:ext cx="780952" cy="27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7004432" y="4818234"/>
            <a:ext cx="1228571" cy="457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8471099" y="4808709"/>
            <a:ext cx="723809" cy="381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1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763642" y="5454490"/>
            <a:ext cx="1029685" cy="29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230" y="6174105"/>
            <a:ext cx="644652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3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458" y="3710497"/>
            <a:ext cx="1455776" cy="39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4653" y="3710497"/>
            <a:ext cx="1231171" cy="332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