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2" r:id="rId5"/>
    <p:sldId id="381" r:id="rId6"/>
    <p:sldId id="380" r:id="rId7"/>
    <p:sldId id="379" r:id="rId8"/>
    <p:sldId id="377" r:id="rId9"/>
    <p:sldId id="376" r:id="rId10"/>
    <p:sldId id="375" r:id="rId11"/>
    <p:sldId id="374" r:id="rId12"/>
    <p:sldId id="373" r:id="rId13"/>
    <p:sldId id="372" r:id="rId14"/>
    <p:sldId id="371" r:id="rId15"/>
    <p:sldId id="370" r:id="rId16"/>
    <p:sldId id="369" r:id="rId17"/>
    <p:sldId id="368" r:id="rId18"/>
    <p:sldId id="367" r:id="rId19"/>
    <p:sldId id="366" r:id="rId20"/>
    <p:sldId id="365" r:id="rId21"/>
    <p:sldId id="364" r:id="rId22"/>
  </p:sldIdLst>
  <p:sldSz cx="12192000" cy="685800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3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86125" y="3019425"/>
            <a:ext cx="561975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1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7619" y="1229376"/>
            <a:ext cx="323809" cy="371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8571" y="2964287"/>
            <a:ext cx="361904" cy="371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10476" y="4699198"/>
            <a:ext cx="419047" cy="362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5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82285" y="4487117"/>
            <a:ext cx="303463" cy="303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71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71610" y="3162046"/>
            <a:ext cx="302435" cy="338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61584" y="5975276"/>
            <a:ext cx="275750" cy="338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474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20359" y="2835529"/>
            <a:ext cx="346861" cy="314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90536" y="6231831"/>
            <a:ext cx="298462" cy="322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2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359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9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778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616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37574" y="2988000"/>
            <a:ext cx="551368" cy="31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40540" y="4644000"/>
            <a:ext cx="1030819" cy="28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20669" y="5420000"/>
            <a:ext cx="1781960" cy="31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31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32890" y="1946910"/>
            <a:ext cx="1137920" cy="459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317601" y="2087352"/>
            <a:ext cx="1027348" cy="318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8340" y="2772410"/>
            <a:ext cx="939800" cy="509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065655" y="4418330"/>
            <a:ext cx="1218565" cy="409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638259" y="5313908"/>
            <a:ext cx="947709" cy="318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bldLvl="0" animBg="1"/>
      <p:bldP spid="10" grpId="0" bldLvl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913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7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45575" y="2155434"/>
            <a:ext cx="2725628" cy="443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53796" y="4966093"/>
            <a:ext cx="1016335" cy="369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93458" y="6001598"/>
            <a:ext cx="572843" cy="268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783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6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9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9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2960"/>
            <a:ext cx="10800000" cy="2899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815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589" y="1214938"/>
            <a:ext cx="344611" cy="305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36917" y="2633387"/>
            <a:ext cx="289787" cy="313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52582" y="4059673"/>
            <a:ext cx="266291" cy="305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36917" y="5478122"/>
            <a:ext cx="289787" cy="313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616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7395" y="1148000"/>
            <a:ext cx="303652" cy="30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47395" y="2588000"/>
            <a:ext cx="295661" cy="32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15432" y="4052000"/>
            <a:ext cx="343606" cy="31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15432" y="5500000"/>
            <a:ext cx="351597" cy="30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008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59730" y="1186510"/>
            <a:ext cx="269865" cy="309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59730" y="2632468"/>
            <a:ext cx="269865" cy="309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43856" y="4078427"/>
            <a:ext cx="301614" cy="301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43856" y="5508496"/>
            <a:ext cx="301614" cy="309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2023-12-07T02:24:11Z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