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6150" y="2828925"/>
            <a:ext cx="521970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15238" y="1925535"/>
            <a:ext cx="2504762" cy="381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15238" y="3517938"/>
            <a:ext cx="819047" cy="381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81904" y="3517938"/>
            <a:ext cx="2123809" cy="467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0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76176" y="1175826"/>
            <a:ext cx="928502" cy="30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8135" y="3704590"/>
            <a:ext cx="1827530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84350" y="5599430"/>
            <a:ext cx="235267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4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464087" y="3924319"/>
            <a:ext cx="747615" cy="331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39137" y="3924319"/>
            <a:ext cx="1410274" cy="408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80006" y="6170463"/>
            <a:ext cx="1350804" cy="408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6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03753" y="2436030"/>
            <a:ext cx="1876232" cy="288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95674" y="4388071"/>
            <a:ext cx="1137558" cy="288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34416" y="5696826"/>
            <a:ext cx="1698951" cy="288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57247" y="3718794"/>
            <a:ext cx="1147398" cy="35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33685" y="3819846"/>
            <a:ext cx="862843" cy="33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10654" y="3718794"/>
            <a:ext cx="2001061" cy="440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30241" y="6144057"/>
            <a:ext cx="1404415" cy="35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45338" y="6144057"/>
            <a:ext cx="1349340" cy="35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2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2880127"/>
            <a:ext cx="1085714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58095" y="2880127"/>
            <a:ext cx="1038095" cy="4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24761" y="2880127"/>
            <a:ext cx="876190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015238" y="2764961"/>
            <a:ext cx="790476" cy="371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72380" y="2764961"/>
            <a:ext cx="1076190" cy="371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74250" y="2717165"/>
            <a:ext cx="57912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48571" y="3594682"/>
            <a:ext cx="685714" cy="381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15238" y="4443478"/>
            <a:ext cx="790476" cy="371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872380" y="4443478"/>
            <a:ext cx="1076190" cy="371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93300" y="4395470"/>
            <a:ext cx="560070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293870" y="5182235"/>
            <a:ext cx="1235710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10" grpId="0" animBg="1"/>
      <p:bldP spid="11" grpId="0" animBg="1"/>
      <p:bldP spid="12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4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72380" y="1210583"/>
            <a:ext cx="2057142" cy="372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81904" y="2002681"/>
            <a:ext cx="133333" cy="76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72380" y="2002681"/>
            <a:ext cx="1847619" cy="38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39047" y="3596420"/>
            <a:ext cx="847619" cy="38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39047" y="3596420"/>
            <a:ext cx="1780952" cy="38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9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86666" y="2000872"/>
            <a:ext cx="847619" cy="371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782054"/>
            <a:ext cx="1419047" cy="381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86666" y="4382523"/>
            <a:ext cx="847619" cy="371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29523" y="4382523"/>
            <a:ext cx="1904761" cy="371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