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5125" y="2952750"/>
            <a:ext cx="63817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836" y="3108436"/>
            <a:ext cx="237226" cy="2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9450" y="5000509"/>
            <a:ext cx="265135" cy="27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2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0805" y="4715609"/>
            <a:ext cx="296637" cy="30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922" y="6138024"/>
            <a:ext cx="335668" cy="29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3934806"/>
            <a:ext cx="295238" cy="362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3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3510" y="2120383"/>
            <a:ext cx="1365135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72436" y="4570869"/>
            <a:ext cx="126569" cy="72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5755" y="4607039"/>
            <a:ext cx="1139119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"/>
          <a:stretch>
            <a:fillRect/>
          </a:stretch>
        </p:blipFill>
        <p:spPr>
          <a:xfrm>
            <a:off x="720090" y="1053015"/>
            <a:ext cx="10800080" cy="431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72380" y="2105500"/>
            <a:ext cx="971428" cy="38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15238" y="3848614"/>
            <a:ext cx="1276190" cy="37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0952" y="1181726"/>
            <a:ext cx="1057142" cy="38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48571" y="2926271"/>
            <a:ext cx="133333" cy="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8095" y="2926271"/>
            <a:ext cx="1961904" cy="45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43809" y="4661283"/>
            <a:ext cx="1466666" cy="371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93273" y="1844000"/>
            <a:ext cx="1182645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47378" y="3332000"/>
            <a:ext cx="647258" cy="28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56056" y="4844000"/>
            <a:ext cx="455478" cy="2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19844" y="3766097"/>
            <a:ext cx="587555" cy="2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2378" y="5321387"/>
            <a:ext cx="1111837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7422" y="2692109"/>
            <a:ext cx="449405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9821" y="4033479"/>
            <a:ext cx="599207" cy="32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6265" y="6282246"/>
            <a:ext cx="512479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6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2952" y="1268536"/>
            <a:ext cx="305460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3968" y="2077273"/>
            <a:ext cx="341396" cy="34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8031" y="2894995"/>
            <a:ext cx="386317" cy="34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7015" y="3694745"/>
            <a:ext cx="377333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4984" y="5321204"/>
            <a:ext cx="332412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3228" y="1310823"/>
            <a:ext cx="330040" cy="33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3228" y="2900687"/>
            <a:ext cx="321355" cy="34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598" y="3708651"/>
            <a:ext cx="295299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598" y="5315891"/>
            <a:ext cx="295299" cy="33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72110"/>
            <a:ext cx="409523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925455"/>
            <a:ext cx="323809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78801"/>
            <a:ext cx="361904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29257"/>
            <a:ext cx="419047" cy="371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115367"/>
            <a:ext cx="323809" cy="371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2982420"/>
            <a:ext cx="352380" cy="381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