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5" r:id="rId5"/>
    <p:sldId id="384" r:id="rId6"/>
    <p:sldId id="383" r:id="rId7"/>
    <p:sldId id="382" r:id="rId8"/>
    <p:sldId id="381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3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62275" y="2985770"/>
            <a:ext cx="626745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5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43809" y="2135729"/>
            <a:ext cx="323809" cy="372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9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05714" y="5032134"/>
            <a:ext cx="352380" cy="381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4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33092" y="3637576"/>
            <a:ext cx="269037" cy="327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3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96190" y="1105453"/>
            <a:ext cx="323809" cy="362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5238" y="3850777"/>
            <a:ext cx="409523" cy="362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2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39047" y="3109102"/>
            <a:ext cx="361904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9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40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0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6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57606" y="2883351"/>
            <a:ext cx="1468559" cy="415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90909" y="5365513"/>
            <a:ext cx="2297863" cy="337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3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86666" y="2182687"/>
            <a:ext cx="1057142" cy="381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53333" y="4032085"/>
            <a:ext cx="1257142" cy="457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77142" y="4956783"/>
            <a:ext cx="1885714" cy="381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7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70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90814" y="1145493"/>
            <a:ext cx="1110356" cy="346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59744" y="4606698"/>
            <a:ext cx="1119031" cy="338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65273" y="5361397"/>
            <a:ext cx="893489" cy="346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80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37180" y="3733759"/>
            <a:ext cx="1510298" cy="337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22118" y="4561442"/>
            <a:ext cx="1189677" cy="329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23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05226" y="4479532"/>
            <a:ext cx="689645" cy="324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41712" y="6133558"/>
            <a:ext cx="448685" cy="290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75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14707" y="1938886"/>
            <a:ext cx="1486911" cy="33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22968" y="2732229"/>
            <a:ext cx="974753" cy="33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13255" y="5186634"/>
            <a:ext cx="859104" cy="289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6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6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5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72380" y="2164579"/>
            <a:ext cx="361905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10" y="3356425"/>
            <a:ext cx="10800000" cy="1043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90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03683" y="2093860"/>
            <a:ext cx="317975" cy="326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95315" y="4538511"/>
            <a:ext cx="317975" cy="334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3333" y="2203489"/>
            <a:ext cx="333333" cy="362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2023-12-07T04:02:14Z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