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6" r:id="rId5"/>
    <p:sldId id="385" r:id="rId6"/>
    <p:sldId id="384" r:id="rId7"/>
    <p:sldId id="383" r:id="rId8"/>
    <p:sldId id="382" r:id="rId9"/>
    <p:sldId id="381" r:id="rId10"/>
    <p:sldId id="380" r:id="rId11"/>
    <p:sldId id="379" r:id="rId12"/>
    <p:sldId id="378" r:id="rId13"/>
    <p:sldId id="377" r:id="rId14"/>
    <p:sldId id="376" r:id="rId15"/>
    <p:sldId id="375" r:id="rId16"/>
    <p:sldId id="374" r:id="rId17"/>
    <p:sldId id="373" r:id="rId18"/>
    <p:sldId id="372" r:id="rId19"/>
    <p:sldId id="371" r:id="rId20"/>
    <p:sldId id="370" r:id="rId21"/>
    <p:sldId id="369" r:id="rId22"/>
    <p:sldId id="368" r:id="rId23"/>
    <p:sldId id="367" r:id="rId24"/>
    <p:sldId id="366" r:id="rId25"/>
    <p:sldId id="365" r:id="rId26"/>
    <p:sldId id="364" r:id="rId27"/>
  </p:sldIdLst>
  <p:sldSz cx="12192000" cy="685800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38150" y="2976245"/>
            <a:ext cx="11315700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34285" y="1305627"/>
            <a:ext cx="723809" cy="381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986666" y="3183473"/>
            <a:ext cx="590476" cy="371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245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3967521" y="3931894"/>
            <a:ext cx="289006" cy="296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2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62857" y="1210446"/>
            <a:ext cx="352380" cy="381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681904" y="4958825"/>
            <a:ext cx="295238" cy="371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9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53333" y="2135442"/>
            <a:ext cx="409523" cy="371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6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39047" y="3106402"/>
            <a:ext cx="323809" cy="362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792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2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127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1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05714" y="2201853"/>
            <a:ext cx="1266666" cy="266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67619" y="3822590"/>
            <a:ext cx="1028571" cy="371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96190" y="5643536"/>
            <a:ext cx="828571" cy="276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499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695611" y="6122855"/>
            <a:ext cx="1127770" cy="349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3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77142" y="1467461"/>
            <a:ext cx="1295238" cy="371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43809" y="4954749"/>
            <a:ext cx="1819047" cy="4573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862857" y="5821807"/>
            <a:ext cx="133333" cy="76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224761" y="5821807"/>
            <a:ext cx="2380952" cy="466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616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48294" y="1132000"/>
            <a:ext cx="1038810" cy="35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98993" y="2652000"/>
            <a:ext cx="855020" cy="30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975689" y="4060000"/>
            <a:ext cx="886984" cy="35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7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91428" y="2144286"/>
            <a:ext cx="1714285" cy="333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773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70331" y="3679544"/>
            <a:ext cx="655268" cy="344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01208" y="6059425"/>
            <a:ext cx="819086" cy="336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505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22720" y="1966662"/>
            <a:ext cx="488123" cy="316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630663" y="6062863"/>
            <a:ext cx="750264" cy="352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0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86666" y="3756137"/>
            <a:ext cx="1142857" cy="371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2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00952" y="1353014"/>
            <a:ext cx="1190476" cy="266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91428" y="2172196"/>
            <a:ext cx="1342857" cy="457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196190" y="3153309"/>
            <a:ext cx="504761" cy="323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939047" y="3105683"/>
            <a:ext cx="1523809" cy="371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8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05714" y="1114903"/>
            <a:ext cx="133333" cy="76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48571" y="1114903"/>
            <a:ext cx="1200000" cy="371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500952" y="2029486"/>
            <a:ext cx="1838094" cy="381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3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9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05714" y="2107335"/>
            <a:ext cx="133333" cy="76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05714" y="2202742"/>
            <a:ext cx="428571" cy="267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424761" y="2107335"/>
            <a:ext cx="1247619" cy="457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415238" y="3128183"/>
            <a:ext cx="1619047" cy="353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624761" y="3958219"/>
            <a:ext cx="590476" cy="362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6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15238" y="1267550"/>
            <a:ext cx="1523809" cy="419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43809" y="3994244"/>
            <a:ext cx="1133333" cy="371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539047" y="4919031"/>
            <a:ext cx="133333" cy="76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986666" y="4919031"/>
            <a:ext cx="1285714" cy="457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7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72380" y="1267616"/>
            <a:ext cx="857142" cy="371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00952" y="1267616"/>
            <a:ext cx="590476" cy="381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853333" y="1267616"/>
            <a:ext cx="1028571" cy="381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729523" y="3146213"/>
            <a:ext cx="590476" cy="371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558095" y="3136677"/>
            <a:ext cx="771428" cy="381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794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56510" y="2054643"/>
            <a:ext cx="1191092" cy="329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196009" y="3754731"/>
            <a:ext cx="456163" cy="296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109484" y="6292176"/>
            <a:ext cx="253424" cy="245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2023-12-07T04:13:32Z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